
<file path=[Content_Types].xml><?xml version="1.0" encoding="utf-8"?>
<Types xmlns="http://schemas.openxmlformats.org/package/2006/content-types">
  <Default Extension="jpeg" ContentType="image/jpeg"/>
  <Default Extension="JPG" ContentType="image/.jpg"/>
  <Default Extension="png" ContentType="image/png"/>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3"/>
    <p:sldId id="263" r:id="rId4"/>
    <p:sldId id="262" r:id="rId5"/>
    <p:sldId id="276" r:id="rId6"/>
    <p:sldId id="274" r:id="rId7"/>
    <p:sldId id="261" r:id="rId8"/>
    <p:sldId id="273" r:id="rId9"/>
    <p:sldId id="277" r:id="rId10"/>
    <p:sldId id="278"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1" autoAdjust="0"/>
    <p:restoredTop sz="94660"/>
  </p:normalViewPr>
  <p:slideViewPr>
    <p:cSldViewPr snapToGrid="0">
      <p:cViewPr varScale="1">
        <p:scale>
          <a:sx n="53" d="100"/>
          <a:sy n="53" d="100"/>
        </p:scale>
        <p:origin x="180"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 Type="http://schemas.openxmlformats.org/officeDocument/2006/relationships/theme" Target="theme/theme1.xml"/><Relationship Id="rId14" Type="http://schemas.openxmlformats.org/officeDocument/2006/relationships/tableStyles" Target="tableStyles.xml"/><Relationship Id="rId13" Type="http://schemas.openxmlformats.org/officeDocument/2006/relationships/viewProps" Target="viewProps.xml"/><Relationship Id="rId12" Type="http://schemas.openxmlformats.org/officeDocument/2006/relationships/presProps" Target="presProps.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45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8"/>
            <a:ext cx="27432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74638"/>
            <a:ext cx="8070573" cy="5851525"/>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38"/>
            <a:ext cx="10515600" cy="2852737"/>
          </a:xfrm>
        </p:spPr>
        <p:txBody>
          <a:bodyPr anchor="b"/>
          <a:lstStyle>
            <a:lvl1pPr>
              <a:defRPr sz="4500"/>
            </a:lvl1pPr>
          </a:lstStyle>
          <a:p>
            <a:r>
              <a:rPr lang="en-US" smtClean="0"/>
              <a:t>Click to edit Master title style</a:t>
            </a:r>
            <a:endParaRPr lang="en-US"/>
          </a:p>
        </p:txBody>
      </p:sp>
      <p:sp>
        <p:nvSpPr>
          <p:cNvPr id="3" name="Text Placeholder 2"/>
          <p:cNvSpPr>
            <a:spLocks noGrp="1"/>
          </p:cNvSpPr>
          <p:nvPr>
            <p:ph type="body" idx="1"/>
          </p:nvPr>
        </p:nvSpPr>
        <p:spPr>
          <a:xfrm>
            <a:off x="831851" y="4589463"/>
            <a:ext cx="105156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0"/>
            <a:ext cx="5376672" cy="4525963"/>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6205728" y="1600200"/>
            <a:ext cx="5376672" cy="4525963"/>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63A1C593-65D0-4073-BCC9-577B9352EA97}"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3A1C593-65D0-4073-BCC9-577B9352EA97}"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A1C593-65D0-4073-BCC9-577B9352EA97}"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24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24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timing>
    <p:tnLst>
      <p:par>
        <p:cTn id="1" dur="indefinite" restart="never" nodeType="tmRoot"/>
      </p:par>
    </p:tnLst>
  </p:timing>
  <p:hf sldNum="0" hdr="0" ftr="0" dt="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alpha val="100000"/>
          </a:schemeClr>
        </a:solidFill>
        <a:effectLst/>
      </p:bgPr>
    </p:bg>
    <p:spTree>
      <p:nvGrpSpPr>
        <p:cNvPr id="1" name=""/>
        <p:cNvGrpSpPr/>
        <p:nvPr/>
      </p:nvGrpSpPr>
      <p:grpSpPr/>
      <p:sp>
        <p:nvSpPr>
          <p:cNvPr id="1026" name="Title 1025"/>
          <p:cNvSpPr/>
          <p:nvPr>
            <p:ph type="title"/>
          </p:nvPr>
        </p:nvSpPr>
        <p:spPr>
          <a:xfrm>
            <a:off x="609600" y="274638"/>
            <a:ext cx="10972800" cy="1143000"/>
          </a:xfrm>
          <a:prstGeom prst="rect">
            <a:avLst/>
          </a:prstGeom>
          <a:noFill/>
          <a:ln w="9525">
            <a:noFill/>
          </a:ln>
        </p:spPr>
        <p:txBody>
          <a:bodyPr anchor="ctr" anchorCtr="0"/>
          <a:p>
            <a:pPr lvl="0"/>
            <a:r>
              <a:t>Click to edit Master title style</a:t>
            </a:r>
          </a:p>
        </p:txBody>
      </p:sp>
      <p:sp>
        <p:nvSpPr>
          <p:cNvPr id="1027" name="Text Placeholder 1026"/>
          <p:cNvSpPr/>
          <p:nvPr>
            <p:ph type="body" idx="1"/>
          </p:nvPr>
        </p:nvSpPr>
        <p:spPr>
          <a:xfrm>
            <a:off x="609600" y="1600200"/>
            <a:ext cx="10972800" cy="4525963"/>
          </a:xfrm>
          <a:prstGeom prst="rect">
            <a:avLst/>
          </a:prstGeom>
          <a:noFill/>
          <a:ln w="9525">
            <a:noFill/>
          </a:ln>
        </p:spPr>
        <p:txBody>
          <a:bodyPr/>
          <a:p>
            <a:pPr lvl="0"/>
            <a:r>
              <a:t>Click to edit Master text styles</a:t>
            </a:r>
          </a:p>
          <a:p>
            <a:pPr lvl="1"/>
            <a:r>
              <a:t>Second level</a:t>
            </a:r>
          </a:p>
          <a:p>
            <a:pPr lvl="2"/>
            <a:r>
              <a:t>Third level</a:t>
            </a:r>
          </a:p>
          <a:p>
            <a:pPr lvl="3"/>
            <a:r>
              <a:t>Fourth level</a:t>
            </a:r>
          </a:p>
          <a:p>
            <a:pPr lvl="4"/>
            <a:r>
              <a:t>Fifth level</a:t>
            </a:r>
          </a:p>
        </p:txBody>
      </p:sp>
      <p:sp>
        <p:nvSpPr>
          <p:cNvPr id="1028" name="Date Placeholder 1027"/>
          <p:cNvSpPr/>
          <p:nvPr>
            <p:ph type="dt" sz="half" idx="2"/>
          </p:nvPr>
        </p:nvSpPr>
        <p:spPr>
          <a:xfrm>
            <a:off x="609600" y="6245225"/>
            <a:ext cx="2844800" cy="476250"/>
          </a:xfrm>
          <a:prstGeom prst="rect">
            <a:avLst/>
          </a:prstGeom>
          <a:noFill/>
          <a:ln w="9525">
            <a:noFill/>
          </a:ln>
        </p:spPr>
        <p:txBody>
          <a:bodyPr/>
          <a:lstStyle>
            <a:lvl1pPr>
              <a:defRPr sz="1400"/>
            </a:lvl1pPr>
          </a:lstStyle>
          <a:p>
            <a:fld id="{63A1C593-65D0-4073-BCC9-577B9352EA97}" type="datetimeFigureOut">
              <a:rPr lang="en-US" smtClean="0"/>
            </a:fld>
            <a:endParaRPr lang="en-US"/>
          </a:p>
        </p:txBody>
      </p:sp>
      <p:sp>
        <p:nvSpPr>
          <p:cNvPr id="1029" name="Footer Placeholder 1028"/>
          <p:cNvSpPr/>
          <p:nvPr>
            <p:ph type="ftr" sz="quarter" idx="3"/>
          </p:nvPr>
        </p:nvSpPr>
        <p:spPr>
          <a:xfrm>
            <a:off x="4165600" y="6245225"/>
            <a:ext cx="3860800" cy="476250"/>
          </a:xfrm>
          <a:prstGeom prst="rect">
            <a:avLst/>
          </a:prstGeom>
          <a:noFill/>
          <a:ln w="9525">
            <a:noFill/>
          </a:ln>
        </p:spPr>
        <p:txBody>
          <a:bodyPr/>
          <a:lstStyle>
            <a:lvl1pPr algn="ctr">
              <a:defRPr sz="1400"/>
            </a:lvl1pPr>
          </a:lstStyle>
          <a:p>
            <a:endParaRPr lang="en-US"/>
          </a:p>
        </p:txBody>
      </p:sp>
      <p:sp>
        <p:nvSpPr>
          <p:cNvPr id="1030" name="Slide Number Placeholder 1029"/>
          <p:cNvSpPr/>
          <p:nvPr>
            <p:ph type="sldNum" sz="quarter" idx="4"/>
          </p:nvPr>
        </p:nvSpPr>
        <p:spPr>
          <a:xfrm>
            <a:off x="8737600" y="6245225"/>
            <a:ext cx="2844800" cy="476250"/>
          </a:xfrm>
          <a:prstGeom prst="rect">
            <a:avLst/>
          </a:prstGeom>
          <a:noFill/>
          <a:ln w="9525">
            <a:noFill/>
          </a:ln>
        </p:spPr>
        <p:txBody>
          <a:bodyPr/>
          <a:lstStyle>
            <a:lvl1pPr algn="r">
              <a:defRPr sz="1400"/>
            </a:lvl1pPr>
          </a:lstStyle>
          <a:p>
            <a:fld id="{9B618960-8005-486C-9A75-10CB2AAC16F9}"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marL="0" lvl="0" indent="0" algn="ctr" defTabSz="91440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p:titleStyle>
    <p:bodyStyle>
      <a:lvl1pPr marL="342900" lvl="0" indent="-342900" algn="l" defTabSz="914400" eaLnBrk="1" fontAlgn="base" latinLnBrk="0" hangingPunct="1">
        <a:lnSpc>
          <a:spcPct val="100000"/>
        </a:lnSpc>
        <a:spcBef>
          <a:spcPct val="20000"/>
        </a:spcBef>
        <a:spcAft>
          <a:spcPct val="0"/>
        </a:spcAft>
        <a:buChar char="•"/>
        <a:defRPr sz="3200" b="0" i="0" u="none" kern="1200" baseline="0">
          <a:solidFill>
            <a:schemeClr val="tx1"/>
          </a:solidFill>
          <a:latin typeface="+mn-lt"/>
          <a:ea typeface="+mn-ea"/>
          <a:cs typeface="+mn-cs"/>
        </a:defRPr>
      </a:lvl1pPr>
      <a:lvl2pPr marL="742950" lvl="1" indent="-285750" algn="l" defTabSz="914400" eaLnBrk="1" fontAlgn="base" latinLnBrk="0" hangingPunct="1">
        <a:lnSpc>
          <a:spcPct val="100000"/>
        </a:lnSpc>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eaLnBrk="1" fontAlgn="base" latinLnBrk="0" hangingPunct="1">
        <a:lnSpc>
          <a:spcPct val="100000"/>
        </a:lnSpc>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2pPr>
      <a:lvl3pPr marL="914400" lvl="2"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3pPr>
      <a:lvl4pPr marL="1371600" lvl="3"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4pPr>
      <a:lvl5pPr marL="1828800" lvl="4"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5pPr>
      <a:lvl6pPr marL="2286000" lvl="5"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6pPr>
      <a:lvl7pPr marL="2743200" lvl="6"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7pPr>
      <a:lvl8pPr marL="3200400" lvl="7"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8pPr>
      <a:lvl9pPr marL="3657600" lvl="8"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4.jpeg"/><Relationship Id="rId3" Type="http://schemas.openxmlformats.org/officeDocument/2006/relationships/image" Target="../media/image3.png"/><Relationship Id="rId2" Type="http://schemas.openxmlformats.org/officeDocument/2006/relationships/image" Target="../media/image2.GIF"/><Relationship Id="rId1" Type="http://schemas.openxmlformats.org/officeDocument/2006/relationships/image" Target="../media/image1.png"/></Relationships>
</file>

<file path=ppt/slides/_rels/slide2.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image" Target="../media/image5.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1.png"/><Relationship Id="rId1" Type="http://schemas.openxmlformats.org/officeDocument/2006/relationships/image" Target="../media/image10.png"/></Relationships>
</file>

<file path=ppt/slides/_rels/slide6.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12.png"/></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image" Target="../media/image15.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6070" y="1188085"/>
            <a:ext cx="6554470" cy="1113790"/>
          </a:xfrm>
        </p:spPr>
        <p:txBody>
          <a:bodyPr/>
          <a:lstStyle/>
          <a:p>
            <a:r>
              <a:rPr lang="en-US" sz="4400" u="sng" dirty="0"/>
              <a:t>亚历克上 -  M202161029</a:t>
            </a:r>
            <a:endParaRPr lang="en-US" sz="4400" u="sng" dirty="0"/>
          </a:p>
        </p:txBody>
      </p:sp>
      <p:sp>
        <p:nvSpPr>
          <p:cNvPr id="3" name="Subtitle 2"/>
          <p:cNvSpPr>
            <a:spLocks noGrp="1"/>
          </p:cNvSpPr>
          <p:nvPr>
            <p:ph type="subTitle" idx="1"/>
          </p:nvPr>
        </p:nvSpPr>
        <p:spPr>
          <a:xfrm>
            <a:off x="737235" y="2710180"/>
            <a:ext cx="5932805" cy="716280"/>
          </a:xfrm>
        </p:spPr>
        <p:txBody>
          <a:bodyPr>
            <a:noAutofit/>
          </a:bodyPr>
          <a:lstStyle/>
          <a:p>
            <a:r>
              <a:rPr lang="en-US" sz="3600">
                <a:latin typeface="Times New Roman" panose="02020603050405020304" charset="0"/>
                <a:cs typeface="Times New Roman" panose="02020603050405020304" charset="0"/>
              </a:rPr>
              <a:t>Overview of Jilin Province China</a:t>
            </a:r>
            <a:endParaRPr lang="en-US" sz="3600">
              <a:latin typeface="Times New Roman" panose="02020603050405020304" charset="0"/>
              <a:cs typeface="Times New Roman" panose="02020603050405020304" charset="0"/>
            </a:endParaRPr>
          </a:p>
        </p:txBody>
      </p:sp>
      <p:pic>
        <p:nvPicPr>
          <p:cNvPr id="6" name="Content Placeholder 5"/>
          <p:cNvPicPr>
            <a:picLocks noChangeAspect="1"/>
          </p:cNvPicPr>
          <p:nvPr>
            <p:ph sz="half" idx="2"/>
          </p:nvPr>
        </p:nvPicPr>
        <p:blipFill>
          <a:blip r:embed="rId1"/>
          <a:stretch>
            <a:fillRect/>
          </a:stretch>
        </p:blipFill>
        <p:spPr>
          <a:xfrm>
            <a:off x="7101840" y="0"/>
            <a:ext cx="2844165" cy="1835150"/>
          </a:xfrm>
          <a:prstGeom prst="rect">
            <a:avLst/>
          </a:prstGeom>
        </p:spPr>
      </p:pic>
      <p:pic>
        <p:nvPicPr>
          <p:cNvPr id="5" name="Content Placeholder 8" descr="Zimbabwe-map-boundaries-cities-locator"/>
          <p:cNvPicPr>
            <a:picLocks noChangeAspect="1"/>
          </p:cNvPicPr>
          <p:nvPr/>
        </p:nvPicPr>
        <p:blipFill>
          <a:blip r:embed="rId2"/>
          <a:stretch>
            <a:fillRect/>
          </a:stretch>
        </p:blipFill>
        <p:spPr>
          <a:xfrm>
            <a:off x="7101840" y="1835150"/>
            <a:ext cx="5090160" cy="4944745"/>
          </a:xfrm>
          <a:prstGeom prst="rect">
            <a:avLst/>
          </a:prstGeom>
          <a:noFill/>
          <a:ln w="9525">
            <a:noFill/>
          </a:ln>
        </p:spPr>
      </p:pic>
      <p:pic>
        <p:nvPicPr>
          <p:cNvPr id="7" name="Picture 6"/>
          <p:cNvPicPr>
            <a:picLocks noChangeAspect="1"/>
          </p:cNvPicPr>
          <p:nvPr/>
        </p:nvPicPr>
        <p:blipFill>
          <a:blip r:embed="rId3"/>
          <a:stretch>
            <a:fillRect/>
          </a:stretch>
        </p:blipFill>
        <p:spPr>
          <a:xfrm>
            <a:off x="1737360" y="3906520"/>
            <a:ext cx="3691890" cy="2461260"/>
          </a:xfrm>
          <a:prstGeom prst="rect">
            <a:avLst/>
          </a:prstGeom>
        </p:spPr>
      </p:pic>
      <p:pic>
        <p:nvPicPr>
          <p:cNvPr id="8" name="Picture 7" descr="IMG_9947"/>
          <p:cNvPicPr>
            <a:picLocks noChangeAspect="1"/>
          </p:cNvPicPr>
          <p:nvPr/>
        </p:nvPicPr>
        <p:blipFill>
          <a:blip r:embed="rId4"/>
          <a:stretch>
            <a:fillRect/>
          </a:stretch>
        </p:blipFill>
        <p:spPr>
          <a:xfrm>
            <a:off x="9946005" y="349885"/>
            <a:ext cx="2227580" cy="148526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Content Placeholder 3"/>
          <p:cNvPicPr>
            <a:picLocks noChangeAspect="1"/>
          </p:cNvPicPr>
          <p:nvPr>
            <p:ph sz="half" idx="1"/>
          </p:nvPr>
        </p:nvPicPr>
        <p:blipFill>
          <a:blip r:embed="rId1"/>
          <a:stretch>
            <a:fillRect/>
          </a:stretch>
        </p:blipFill>
        <p:spPr>
          <a:xfrm>
            <a:off x="972185" y="0"/>
            <a:ext cx="9818370" cy="5400040"/>
          </a:xfrm>
          <a:prstGeom prst="rect">
            <a:avLst/>
          </a:prstGeom>
        </p:spPr>
      </p:pic>
      <p:pic>
        <p:nvPicPr>
          <p:cNvPr id="7" name="Content Placeholder 6" descr="images"/>
          <p:cNvPicPr>
            <a:picLocks noChangeAspect="1"/>
          </p:cNvPicPr>
          <p:nvPr>
            <p:ph sz="half" idx="2"/>
          </p:nvPr>
        </p:nvPicPr>
        <p:blipFill>
          <a:blip r:embed="rId2"/>
          <a:stretch>
            <a:fillRect/>
          </a:stretch>
        </p:blipFill>
        <p:spPr>
          <a:xfrm>
            <a:off x="972185" y="5400040"/>
            <a:ext cx="3216275" cy="1400810"/>
          </a:xfrm>
          <a:prstGeom prst="rect">
            <a:avLst/>
          </a:prstGeom>
        </p:spPr>
      </p:pic>
      <p:pic>
        <p:nvPicPr>
          <p:cNvPr id="9" name="Picture 8" descr="border-multicultural-disability-children-welcome-7225-p1"/>
          <p:cNvPicPr>
            <a:picLocks noChangeAspect="1"/>
          </p:cNvPicPr>
          <p:nvPr/>
        </p:nvPicPr>
        <p:blipFill>
          <a:blip r:embed="rId3"/>
          <a:srcRect b="4216"/>
          <a:stretch>
            <a:fillRect/>
          </a:stretch>
        </p:blipFill>
        <p:spPr>
          <a:xfrm>
            <a:off x="4188460" y="5400040"/>
            <a:ext cx="5189855" cy="1400810"/>
          </a:xfrm>
          <a:prstGeom prst="rect">
            <a:avLst/>
          </a:prstGeom>
        </p:spPr>
      </p:pic>
    </p:spTree>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0.00625 -0.104907 L 0.00859375 -0.116019 L 0.0109896 -0.128611 L 0.0125521 -0.141204 L 0.0141146 -0.155185 L 0.0156771 -0.170556 L 0.0164583 -0.187315 L 0.0180208 -0.204074 L 0.0204167 -0.216666 L 0.0211979 -0.229259 L 0.0235417 -0.244629 L 0.0258854 -0.255833 L 0.0282812 -0.271203 L 0.0298437 -0.281018 L 0.0314063 -0.297777 L 0.0321875 -0.311759 L 0.03375 -0.32574 L 0.0361458 -0.339629 L 0.0384896 -0.350833 L 0.0400521 -0.362037 L 0.0416146 -0.37324 L 0.0431771 -0.384351 L 0.0455729 -0.394166 L 0.0479167 -0.40537 L 0.0510417 -0.415185 L 0.055 -0.424907 L 0.0596875 -0.4375 L 0.0636458 -0.447314 L 0.0683333 -0.457037 L 0.0730729 -0.466851 L 0.0785938 -0.476666 L 0.0832812 -0.486388 L 0.0888021 -0.493426 L 0.0943229 -0.501759 L 0.0997917 -0.510185 L 0.105312 -0.517129 L 0.110833 -0.526944 L 0.115521 -0.536759 L 0.121823 -0.546481 L 0.127344 -0.556296 L 0.132031 -0.566111 L 0.137552 -0.574444 L 0.143021 -0.581481 L 0.148542 -0.588426 L 0.154063 -0.594074 L 0.160365 -0.599629 L 0.165833 -0.603796 L 0.171354 -0.606574 L 0.176875 -0.608055 L 0.183906 -0.610833 L 0.189427 -0.610833 L 0.194948 -0.610833 L 0.202031 -0.610833 L 0.208281 -0.610833 L 0.214583 -0.612222 L 0.220885 -0.612222 L 0.226354 -0.612222 L 0.231875 -0.612222 L 0.237396 -0.612222 L 0.243698 -0.612222 L 0.249948 -0.612222 L 0.25625 -0.612222 L 0.262552 -0.612222 L 0.268854 -0.612222 L 0.274323 -0.610833 L 0.280625 -0.609444 L 0.286927 -0.608055 L 0.29401 -0.606574 L 0.299479 -0.605185 L 0.305 -0.602407 L 0.310521 -0.602407 L 0.317552 -0.599629 L 0.323854 -0.59824 L 0.329375 -0.596851 L 0.334844 -0.595463 L 0.340365 -0.594074 L 0.345885 -0.592685 L 0.351354 -0.589814 L 0.358438 -0.587037 L 0.365521 -0.585648 L 0.372604 -0.58287 L 0.378906 -0.580092 L 0.384375 -0.577314 L 0.389896 -0.574444 L 0.395417 -0.571666 L 0.400885 -0.568888 L 0.406406 -0.564722 L 0.411927 -0.563333 L 0.417396 -0.560463 L 0.423698 -0.554907 L 0.43 -0.55074 L 0.436302 -0.546481 L 0.441771 -0.542314 L 0.473229 -0.485 " pathEditMode="relative" rAng="0" ptsTypes="">
                                      <p:cBhvr>
                                        <p:cTn id="6" dur="2000" fill="hold"/>
                                        <p:tgtEl>
                                          <p:spTgt spid="7"/>
                                        </p:tgtEl>
                                        <p:attrNameLst>
                                          <p:attrName>ppt_x</p:attrName>
                                          <p:attrName>ppt_y</p:attrName>
                                        </p:attrNameLst>
                                      </p:cBhvr>
                                      <p:rCtr x="233" y="-25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吉林"/>
          <p:cNvSpPr/>
          <p:nvPr/>
        </p:nvSpPr>
        <p:spPr bwMode="auto">
          <a:xfrm>
            <a:off x="6966699" y="2212700"/>
            <a:ext cx="1209202" cy="744768"/>
          </a:xfrm>
          <a:custGeom>
            <a:avLst/>
            <a:gdLst>
              <a:gd name="T0" fmla="*/ 2147483646 w 536"/>
              <a:gd name="T1" fmla="*/ 2147483646 h 364"/>
              <a:gd name="T2" fmla="*/ 2147483646 w 536"/>
              <a:gd name="T3" fmla="*/ 2147483646 h 364"/>
              <a:gd name="T4" fmla="*/ 2147483646 w 536"/>
              <a:gd name="T5" fmla="*/ 2147483646 h 364"/>
              <a:gd name="T6" fmla="*/ 2147483646 w 536"/>
              <a:gd name="T7" fmla="*/ 2147483646 h 364"/>
              <a:gd name="T8" fmla="*/ 2147483646 w 536"/>
              <a:gd name="T9" fmla="*/ 2147483646 h 364"/>
              <a:gd name="T10" fmla="*/ 2147483646 w 536"/>
              <a:gd name="T11" fmla="*/ 2147483646 h 364"/>
              <a:gd name="T12" fmla="*/ 2147483646 w 536"/>
              <a:gd name="T13" fmla="*/ 2147483646 h 364"/>
              <a:gd name="T14" fmla="*/ 2147483646 w 536"/>
              <a:gd name="T15" fmla="*/ 2147483646 h 364"/>
              <a:gd name="T16" fmla="*/ 2147483646 w 536"/>
              <a:gd name="T17" fmla="*/ 2147483646 h 364"/>
              <a:gd name="T18" fmla="*/ 2147483646 w 536"/>
              <a:gd name="T19" fmla="*/ 2147483646 h 364"/>
              <a:gd name="T20" fmla="*/ 2147483646 w 536"/>
              <a:gd name="T21" fmla="*/ 2147483646 h 364"/>
              <a:gd name="T22" fmla="*/ 2147483646 w 536"/>
              <a:gd name="T23" fmla="*/ 2147483646 h 364"/>
              <a:gd name="T24" fmla="*/ 2147483646 w 536"/>
              <a:gd name="T25" fmla="*/ 2147483646 h 364"/>
              <a:gd name="T26" fmla="*/ 2147483646 w 536"/>
              <a:gd name="T27" fmla="*/ 2147483646 h 364"/>
              <a:gd name="T28" fmla="*/ 2147483646 w 536"/>
              <a:gd name="T29" fmla="*/ 2147483646 h 364"/>
              <a:gd name="T30" fmla="*/ 2147483646 w 536"/>
              <a:gd name="T31" fmla="*/ 2147483646 h 364"/>
              <a:gd name="T32" fmla="*/ 2147483646 w 536"/>
              <a:gd name="T33" fmla="*/ 2147483646 h 364"/>
              <a:gd name="T34" fmla="*/ 2147483646 w 536"/>
              <a:gd name="T35" fmla="*/ 2147483646 h 364"/>
              <a:gd name="T36" fmla="*/ 2147483646 w 536"/>
              <a:gd name="T37" fmla="*/ 2147483646 h 364"/>
              <a:gd name="T38" fmla="*/ 2147483646 w 536"/>
              <a:gd name="T39" fmla="*/ 2147483646 h 364"/>
              <a:gd name="T40" fmla="*/ 2147483646 w 536"/>
              <a:gd name="T41" fmla="*/ 2147483646 h 364"/>
              <a:gd name="T42" fmla="*/ 2147483646 w 536"/>
              <a:gd name="T43" fmla="*/ 2147483646 h 364"/>
              <a:gd name="T44" fmla="*/ 2147483646 w 536"/>
              <a:gd name="T45" fmla="*/ 2147483646 h 364"/>
              <a:gd name="T46" fmla="*/ 2147483646 w 536"/>
              <a:gd name="T47" fmla="*/ 2147483646 h 364"/>
              <a:gd name="T48" fmla="*/ 2147483646 w 536"/>
              <a:gd name="T49" fmla="*/ 2147483646 h 364"/>
              <a:gd name="T50" fmla="*/ 2147483646 w 536"/>
              <a:gd name="T51" fmla="*/ 2147483646 h 364"/>
              <a:gd name="T52" fmla="*/ 2147483646 w 536"/>
              <a:gd name="T53" fmla="*/ 2147483646 h 364"/>
              <a:gd name="T54" fmla="*/ 2147483646 w 536"/>
              <a:gd name="T55" fmla="*/ 2147483646 h 364"/>
              <a:gd name="T56" fmla="*/ 2147483646 w 536"/>
              <a:gd name="T57" fmla="*/ 2147483646 h 364"/>
              <a:gd name="T58" fmla="*/ 2147483646 w 536"/>
              <a:gd name="T59" fmla="*/ 2147483646 h 364"/>
              <a:gd name="T60" fmla="*/ 2147483646 w 536"/>
              <a:gd name="T61" fmla="*/ 2147483646 h 364"/>
              <a:gd name="T62" fmla="*/ 2147483646 w 536"/>
              <a:gd name="T63" fmla="*/ 2147483646 h 364"/>
              <a:gd name="T64" fmla="*/ 2147483646 w 536"/>
              <a:gd name="T65" fmla="*/ 2147483646 h 364"/>
              <a:gd name="T66" fmla="*/ 2147483646 w 536"/>
              <a:gd name="T67" fmla="*/ 2147483646 h 364"/>
              <a:gd name="T68" fmla="*/ 2147483646 w 536"/>
              <a:gd name="T69" fmla="*/ 2147483646 h 364"/>
              <a:gd name="T70" fmla="*/ 2147483646 w 536"/>
              <a:gd name="T71" fmla="*/ 2147483646 h 364"/>
              <a:gd name="T72" fmla="*/ 2147483646 w 536"/>
              <a:gd name="T73" fmla="*/ 2147483646 h 364"/>
              <a:gd name="T74" fmla="*/ 2147483646 w 536"/>
              <a:gd name="T75" fmla="*/ 2147483646 h 364"/>
              <a:gd name="T76" fmla="*/ 2147483646 w 536"/>
              <a:gd name="T77" fmla="*/ 2147483646 h 364"/>
              <a:gd name="T78" fmla="*/ 2147483646 w 536"/>
              <a:gd name="T79" fmla="*/ 2147483646 h 364"/>
              <a:gd name="T80" fmla="*/ 2147483646 w 536"/>
              <a:gd name="T81" fmla="*/ 2147483646 h 364"/>
              <a:gd name="T82" fmla="*/ 2147483646 w 536"/>
              <a:gd name="T83" fmla="*/ 2147483646 h 364"/>
              <a:gd name="T84" fmla="*/ 2147483646 w 536"/>
              <a:gd name="T85" fmla="*/ 2147483646 h 364"/>
              <a:gd name="T86" fmla="*/ 2147483646 w 536"/>
              <a:gd name="T87" fmla="*/ 2147483646 h 364"/>
              <a:gd name="T88" fmla="*/ 2147483646 w 536"/>
              <a:gd name="T89" fmla="*/ 2147483646 h 364"/>
              <a:gd name="T90" fmla="*/ 2147483646 w 536"/>
              <a:gd name="T91" fmla="*/ 2147483646 h 364"/>
              <a:gd name="T92" fmla="*/ 2147483646 w 536"/>
              <a:gd name="T93" fmla="*/ 2147483646 h 364"/>
              <a:gd name="T94" fmla="*/ 2147483646 w 536"/>
              <a:gd name="T95" fmla="*/ 2147483646 h 364"/>
              <a:gd name="T96" fmla="*/ 2147483646 w 536"/>
              <a:gd name="T97" fmla="*/ 2147483646 h 364"/>
              <a:gd name="T98" fmla="*/ 2147483646 w 536"/>
              <a:gd name="T99" fmla="*/ 2147483646 h 364"/>
              <a:gd name="T100" fmla="*/ 2147483646 w 536"/>
              <a:gd name="T101" fmla="*/ 2147483646 h 364"/>
              <a:gd name="T102" fmla="*/ 2147483646 w 536"/>
              <a:gd name="T103" fmla="*/ 2147483646 h 364"/>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536" h="364">
                <a:moveTo>
                  <a:pt x="104" y="18"/>
                </a:moveTo>
                <a:lnTo>
                  <a:pt x="102" y="0"/>
                </a:lnTo>
                <a:lnTo>
                  <a:pt x="94" y="6"/>
                </a:lnTo>
                <a:lnTo>
                  <a:pt x="92" y="6"/>
                </a:lnTo>
                <a:lnTo>
                  <a:pt x="74" y="12"/>
                </a:lnTo>
                <a:lnTo>
                  <a:pt x="72" y="12"/>
                </a:lnTo>
                <a:lnTo>
                  <a:pt x="70" y="10"/>
                </a:lnTo>
                <a:lnTo>
                  <a:pt x="70" y="20"/>
                </a:lnTo>
                <a:lnTo>
                  <a:pt x="68" y="20"/>
                </a:lnTo>
                <a:lnTo>
                  <a:pt x="60" y="34"/>
                </a:lnTo>
                <a:lnTo>
                  <a:pt x="58" y="34"/>
                </a:lnTo>
                <a:lnTo>
                  <a:pt x="58" y="36"/>
                </a:lnTo>
                <a:lnTo>
                  <a:pt x="44" y="48"/>
                </a:lnTo>
                <a:lnTo>
                  <a:pt x="42" y="48"/>
                </a:lnTo>
                <a:lnTo>
                  <a:pt x="40" y="48"/>
                </a:lnTo>
                <a:lnTo>
                  <a:pt x="28" y="40"/>
                </a:lnTo>
                <a:lnTo>
                  <a:pt x="22" y="34"/>
                </a:lnTo>
                <a:lnTo>
                  <a:pt x="18" y="32"/>
                </a:lnTo>
                <a:lnTo>
                  <a:pt x="8" y="34"/>
                </a:lnTo>
                <a:lnTo>
                  <a:pt x="0" y="40"/>
                </a:lnTo>
                <a:lnTo>
                  <a:pt x="18" y="54"/>
                </a:lnTo>
                <a:lnTo>
                  <a:pt x="32" y="60"/>
                </a:lnTo>
                <a:lnTo>
                  <a:pt x="34" y="62"/>
                </a:lnTo>
                <a:lnTo>
                  <a:pt x="34" y="64"/>
                </a:lnTo>
                <a:lnTo>
                  <a:pt x="36" y="80"/>
                </a:lnTo>
                <a:lnTo>
                  <a:pt x="36" y="104"/>
                </a:lnTo>
                <a:lnTo>
                  <a:pt x="40" y="118"/>
                </a:lnTo>
                <a:lnTo>
                  <a:pt x="50" y="140"/>
                </a:lnTo>
                <a:lnTo>
                  <a:pt x="60" y="152"/>
                </a:lnTo>
                <a:lnTo>
                  <a:pt x="70" y="144"/>
                </a:lnTo>
                <a:lnTo>
                  <a:pt x="76" y="136"/>
                </a:lnTo>
                <a:lnTo>
                  <a:pt x="88" y="122"/>
                </a:lnTo>
                <a:lnTo>
                  <a:pt x="98" y="132"/>
                </a:lnTo>
                <a:lnTo>
                  <a:pt x="108" y="152"/>
                </a:lnTo>
                <a:lnTo>
                  <a:pt x="120" y="156"/>
                </a:lnTo>
                <a:lnTo>
                  <a:pt x="126" y="176"/>
                </a:lnTo>
                <a:lnTo>
                  <a:pt x="124" y="194"/>
                </a:lnTo>
                <a:lnTo>
                  <a:pt x="124" y="196"/>
                </a:lnTo>
                <a:lnTo>
                  <a:pt x="120" y="212"/>
                </a:lnTo>
                <a:lnTo>
                  <a:pt x="128" y="220"/>
                </a:lnTo>
                <a:lnTo>
                  <a:pt x="138" y="214"/>
                </a:lnTo>
                <a:lnTo>
                  <a:pt x="148" y="204"/>
                </a:lnTo>
                <a:lnTo>
                  <a:pt x="150" y="206"/>
                </a:lnTo>
                <a:lnTo>
                  <a:pt x="158" y="208"/>
                </a:lnTo>
                <a:lnTo>
                  <a:pt x="168" y="218"/>
                </a:lnTo>
                <a:lnTo>
                  <a:pt x="178" y="216"/>
                </a:lnTo>
                <a:lnTo>
                  <a:pt x="184" y="214"/>
                </a:lnTo>
                <a:lnTo>
                  <a:pt x="188" y="216"/>
                </a:lnTo>
                <a:lnTo>
                  <a:pt x="190" y="218"/>
                </a:lnTo>
                <a:lnTo>
                  <a:pt x="192" y="220"/>
                </a:lnTo>
                <a:lnTo>
                  <a:pt x="192" y="228"/>
                </a:lnTo>
                <a:lnTo>
                  <a:pt x="194" y="228"/>
                </a:lnTo>
                <a:lnTo>
                  <a:pt x="204" y="232"/>
                </a:lnTo>
                <a:lnTo>
                  <a:pt x="210" y="222"/>
                </a:lnTo>
                <a:lnTo>
                  <a:pt x="210" y="218"/>
                </a:lnTo>
                <a:lnTo>
                  <a:pt x="210" y="214"/>
                </a:lnTo>
                <a:lnTo>
                  <a:pt x="212" y="210"/>
                </a:lnTo>
                <a:lnTo>
                  <a:pt x="220" y="212"/>
                </a:lnTo>
                <a:lnTo>
                  <a:pt x="226" y="214"/>
                </a:lnTo>
                <a:lnTo>
                  <a:pt x="230" y="218"/>
                </a:lnTo>
                <a:lnTo>
                  <a:pt x="232" y="222"/>
                </a:lnTo>
                <a:lnTo>
                  <a:pt x="232" y="228"/>
                </a:lnTo>
                <a:lnTo>
                  <a:pt x="232" y="232"/>
                </a:lnTo>
                <a:lnTo>
                  <a:pt x="232" y="242"/>
                </a:lnTo>
                <a:lnTo>
                  <a:pt x="240" y="256"/>
                </a:lnTo>
                <a:lnTo>
                  <a:pt x="250" y="266"/>
                </a:lnTo>
                <a:lnTo>
                  <a:pt x="256" y="272"/>
                </a:lnTo>
                <a:lnTo>
                  <a:pt x="262" y="274"/>
                </a:lnTo>
                <a:lnTo>
                  <a:pt x="264" y="274"/>
                </a:lnTo>
                <a:lnTo>
                  <a:pt x="266" y="278"/>
                </a:lnTo>
                <a:lnTo>
                  <a:pt x="268" y="288"/>
                </a:lnTo>
                <a:lnTo>
                  <a:pt x="268" y="324"/>
                </a:lnTo>
                <a:lnTo>
                  <a:pt x="270" y="328"/>
                </a:lnTo>
                <a:lnTo>
                  <a:pt x="274" y="330"/>
                </a:lnTo>
                <a:lnTo>
                  <a:pt x="276" y="330"/>
                </a:lnTo>
                <a:lnTo>
                  <a:pt x="282" y="330"/>
                </a:lnTo>
                <a:lnTo>
                  <a:pt x="288" y="332"/>
                </a:lnTo>
                <a:lnTo>
                  <a:pt x="290" y="334"/>
                </a:lnTo>
                <a:lnTo>
                  <a:pt x="294" y="338"/>
                </a:lnTo>
                <a:lnTo>
                  <a:pt x="298" y="344"/>
                </a:lnTo>
                <a:lnTo>
                  <a:pt x="300" y="364"/>
                </a:lnTo>
                <a:lnTo>
                  <a:pt x="318" y="328"/>
                </a:lnTo>
                <a:lnTo>
                  <a:pt x="322" y="314"/>
                </a:lnTo>
                <a:lnTo>
                  <a:pt x="326" y="304"/>
                </a:lnTo>
                <a:lnTo>
                  <a:pt x="332" y="296"/>
                </a:lnTo>
                <a:lnTo>
                  <a:pt x="338" y="294"/>
                </a:lnTo>
                <a:lnTo>
                  <a:pt x="344" y="294"/>
                </a:lnTo>
                <a:lnTo>
                  <a:pt x="352" y="294"/>
                </a:lnTo>
                <a:lnTo>
                  <a:pt x="372" y="304"/>
                </a:lnTo>
                <a:lnTo>
                  <a:pt x="424" y="308"/>
                </a:lnTo>
                <a:lnTo>
                  <a:pt x="424" y="296"/>
                </a:lnTo>
                <a:lnTo>
                  <a:pt x="400" y="272"/>
                </a:lnTo>
                <a:lnTo>
                  <a:pt x="388" y="264"/>
                </a:lnTo>
                <a:lnTo>
                  <a:pt x="386" y="262"/>
                </a:lnTo>
                <a:lnTo>
                  <a:pt x="386" y="258"/>
                </a:lnTo>
                <a:lnTo>
                  <a:pt x="404" y="260"/>
                </a:lnTo>
                <a:lnTo>
                  <a:pt x="412" y="260"/>
                </a:lnTo>
                <a:lnTo>
                  <a:pt x="418" y="260"/>
                </a:lnTo>
                <a:lnTo>
                  <a:pt x="424" y="260"/>
                </a:lnTo>
                <a:lnTo>
                  <a:pt x="430" y="256"/>
                </a:lnTo>
                <a:lnTo>
                  <a:pt x="436" y="252"/>
                </a:lnTo>
                <a:lnTo>
                  <a:pt x="442" y="246"/>
                </a:lnTo>
                <a:lnTo>
                  <a:pt x="452" y="228"/>
                </a:lnTo>
                <a:lnTo>
                  <a:pt x="454" y="228"/>
                </a:lnTo>
                <a:lnTo>
                  <a:pt x="472" y="212"/>
                </a:lnTo>
                <a:lnTo>
                  <a:pt x="474" y="174"/>
                </a:lnTo>
                <a:lnTo>
                  <a:pt x="474" y="170"/>
                </a:lnTo>
                <a:lnTo>
                  <a:pt x="476" y="170"/>
                </a:lnTo>
                <a:lnTo>
                  <a:pt x="478" y="170"/>
                </a:lnTo>
                <a:lnTo>
                  <a:pt x="492" y="168"/>
                </a:lnTo>
                <a:lnTo>
                  <a:pt x="494" y="168"/>
                </a:lnTo>
                <a:lnTo>
                  <a:pt x="496" y="168"/>
                </a:lnTo>
                <a:lnTo>
                  <a:pt x="524" y="198"/>
                </a:lnTo>
                <a:lnTo>
                  <a:pt x="532" y="196"/>
                </a:lnTo>
                <a:lnTo>
                  <a:pt x="532" y="190"/>
                </a:lnTo>
                <a:lnTo>
                  <a:pt x="518" y="176"/>
                </a:lnTo>
                <a:lnTo>
                  <a:pt x="516" y="174"/>
                </a:lnTo>
                <a:lnTo>
                  <a:pt x="514" y="172"/>
                </a:lnTo>
                <a:lnTo>
                  <a:pt x="536" y="158"/>
                </a:lnTo>
                <a:lnTo>
                  <a:pt x="536" y="124"/>
                </a:lnTo>
                <a:lnTo>
                  <a:pt x="526" y="126"/>
                </a:lnTo>
                <a:lnTo>
                  <a:pt x="524" y="126"/>
                </a:lnTo>
                <a:lnTo>
                  <a:pt x="512" y="120"/>
                </a:lnTo>
                <a:lnTo>
                  <a:pt x="504" y="118"/>
                </a:lnTo>
                <a:lnTo>
                  <a:pt x="492" y="110"/>
                </a:lnTo>
                <a:lnTo>
                  <a:pt x="486" y="106"/>
                </a:lnTo>
                <a:lnTo>
                  <a:pt x="484" y="102"/>
                </a:lnTo>
                <a:lnTo>
                  <a:pt x="484" y="104"/>
                </a:lnTo>
                <a:lnTo>
                  <a:pt x="482" y="108"/>
                </a:lnTo>
                <a:lnTo>
                  <a:pt x="480" y="108"/>
                </a:lnTo>
                <a:lnTo>
                  <a:pt x="476" y="110"/>
                </a:lnTo>
                <a:lnTo>
                  <a:pt x="470" y="112"/>
                </a:lnTo>
                <a:lnTo>
                  <a:pt x="468" y="112"/>
                </a:lnTo>
                <a:lnTo>
                  <a:pt x="468" y="110"/>
                </a:lnTo>
                <a:lnTo>
                  <a:pt x="456" y="102"/>
                </a:lnTo>
                <a:lnTo>
                  <a:pt x="446" y="110"/>
                </a:lnTo>
                <a:lnTo>
                  <a:pt x="440" y="116"/>
                </a:lnTo>
                <a:lnTo>
                  <a:pt x="438" y="120"/>
                </a:lnTo>
                <a:lnTo>
                  <a:pt x="444" y="132"/>
                </a:lnTo>
                <a:lnTo>
                  <a:pt x="446" y="136"/>
                </a:lnTo>
                <a:lnTo>
                  <a:pt x="444" y="138"/>
                </a:lnTo>
                <a:lnTo>
                  <a:pt x="440" y="142"/>
                </a:lnTo>
                <a:lnTo>
                  <a:pt x="434" y="144"/>
                </a:lnTo>
                <a:lnTo>
                  <a:pt x="428" y="146"/>
                </a:lnTo>
                <a:lnTo>
                  <a:pt x="422" y="148"/>
                </a:lnTo>
                <a:lnTo>
                  <a:pt x="418" y="146"/>
                </a:lnTo>
                <a:lnTo>
                  <a:pt x="416" y="144"/>
                </a:lnTo>
                <a:lnTo>
                  <a:pt x="414" y="140"/>
                </a:lnTo>
                <a:lnTo>
                  <a:pt x="392" y="120"/>
                </a:lnTo>
                <a:lnTo>
                  <a:pt x="382" y="114"/>
                </a:lnTo>
                <a:lnTo>
                  <a:pt x="376" y="108"/>
                </a:lnTo>
                <a:lnTo>
                  <a:pt x="374" y="104"/>
                </a:lnTo>
                <a:lnTo>
                  <a:pt x="374" y="100"/>
                </a:lnTo>
                <a:lnTo>
                  <a:pt x="372" y="92"/>
                </a:lnTo>
                <a:lnTo>
                  <a:pt x="370" y="86"/>
                </a:lnTo>
                <a:lnTo>
                  <a:pt x="366" y="88"/>
                </a:lnTo>
                <a:lnTo>
                  <a:pt x="364" y="90"/>
                </a:lnTo>
                <a:lnTo>
                  <a:pt x="366" y="94"/>
                </a:lnTo>
                <a:lnTo>
                  <a:pt x="368" y="98"/>
                </a:lnTo>
                <a:lnTo>
                  <a:pt x="368" y="100"/>
                </a:lnTo>
                <a:lnTo>
                  <a:pt x="370" y="100"/>
                </a:lnTo>
                <a:lnTo>
                  <a:pt x="368" y="102"/>
                </a:lnTo>
                <a:lnTo>
                  <a:pt x="358" y="120"/>
                </a:lnTo>
                <a:lnTo>
                  <a:pt x="340" y="116"/>
                </a:lnTo>
                <a:lnTo>
                  <a:pt x="336" y="114"/>
                </a:lnTo>
                <a:lnTo>
                  <a:pt x="336" y="112"/>
                </a:lnTo>
                <a:lnTo>
                  <a:pt x="336" y="106"/>
                </a:lnTo>
                <a:lnTo>
                  <a:pt x="336" y="100"/>
                </a:lnTo>
                <a:lnTo>
                  <a:pt x="332" y="94"/>
                </a:lnTo>
                <a:lnTo>
                  <a:pt x="318" y="84"/>
                </a:lnTo>
                <a:lnTo>
                  <a:pt x="316" y="82"/>
                </a:lnTo>
                <a:lnTo>
                  <a:pt x="314" y="84"/>
                </a:lnTo>
                <a:lnTo>
                  <a:pt x="312" y="86"/>
                </a:lnTo>
                <a:lnTo>
                  <a:pt x="298" y="84"/>
                </a:lnTo>
                <a:lnTo>
                  <a:pt x="292" y="82"/>
                </a:lnTo>
                <a:lnTo>
                  <a:pt x="288" y="80"/>
                </a:lnTo>
                <a:lnTo>
                  <a:pt x="288" y="76"/>
                </a:lnTo>
                <a:lnTo>
                  <a:pt x="288" y="70"/>
                </a:lnTo>
                <a:lnTo>
                  <a:pt x="290" y="68"/>
                </a:lnTo>
                <a:lnTo>
                  <a:pt x="284" y="56"/>
                </a:lnTo>
                <a:lnTo>
                  <a:pt x="256" y="58"/>
                </a:lnTo>
                <a:lnTo>
                  <a:pt x="256" y="64"/>
                </a:lnTo>
                <a:lnTo>
                  <a:pt x="254" y="68"/>
                </a:lnTo>
                <a:lnTo>
                  <a:pt x="252" y="70"/>
                </a:lnTo>
                <a:lnTo>
                  <a:pt x="248" y="72"/>
                </a:lnTo>
                <a:lnTo>
                  <a:pt x="240" y="72"/>
                </a:lnTo>
                <a:lnTo>
                  <a:pt x="234" y="68"/>
                </a:lnTo>
                <a:lnTo>
                  <a:pt x="234" y="66"/>
                </a:lnTo>
                <a:lnTo>
                  <a:pt x="226" y="56"/>
                </a:lnTo>
                <a:lnTo>
                  <a:pt x="224" y="48"/>
                </a:lnTo>
                <a:lnTo>
                  <a:pt x="220" y="40"/>
                </a:lnTo>
                <a:lnTo>
                  <a:pt x="212" y="46"/>
                </a:lnTo>
                <a:lnTo>
                  <a:pt x="202" y="50"/>
                </a:lnTo>
                <a:lnTo>
                  <a:pt x="200" y="50"/>
                </a:lnTo>
                <a:lnTo>
                  <a:pt x="196" y="48"/>
                </a:lnTo>
                <a:lnTo>
                  <a:pt x="194" y="46"/>
                </a:lnTo>
                <a:lnTo>
                  <a:pt x="186" y="48"/>
                </a:lnTo>
                <a:lnTo>
                  <a:pt x="164" y="54"/>
                </a:lnTo>
                <a:lnTo>
                  <a:pt x="158" y="58"/>
                </a:lnTo>
                <a:lnTo>
                  <a:pt x="152" y="58"/>
                </a:lnTo>
                <a:lnTo>
                  <a:pt x="150" y="58"/>
                </a:lnTo>
                <a:lnTo>
                  <a:pt x="140" y="56"/>
                </a:lnTo>
                <a:lnTo>
                  <a:pt x="134" y="52"/>
                </a:lnTo>
                <a:lnTo>
                  <a:pt x="120" y="42"/>
                </a:lnTo>
                <a:lnTo>
                  <a:pt x="104" y="18"/>
                </a:lnTo>
                <a:close/>
              </a:path>
            </a:pathLst>
          </a:custGeom>
          <a:solidFill>
            <a:srgbClr val="FF0000"/>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charset="0"/>
                <a:ea typeface="SimSun"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charset="0"/>
                <a:ea typeface="SimSun"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charset="0"/>
                <a:ea typeface="SimSun"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charset="0"/>
                <a:ea typeface="SimSun"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charset="0"/>
                <a:ea typeface="SimSun"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SimSun"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SimSun"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SimSun"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SimSun" panose="02010600030101010101" pitchFamily="2" charset="-122"/>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rgbClr val="FFFFFF"/>
              </a:solidFill>
              <a:effectLst/>
              <a:uLnTx/>
              <a:uFillTx/>
              <a:latin typeface="Calibri" panose="020F0502020204030204" charset="0"/>
              <a:ea typeface="SimSun" panose="02010600030101010101" pitchFamily="2" charset="-122"/>
              <a:cs typeface="+mn-cs"/>
            </a:endParaRPr>
          </a:p>
        </p:txBody>
      </p:sp>
      <p:sp>
        <p:nvSpPr>
          <p:cNvPr id="2" name="Title 1"/>
          <p:cNvSpPr>
            <a:spLocks noGrp="1"/>
          </p:cNvSpPr>
          <p:nvPr>
            <p:ph type="title"/>
          </p:nvPr>
        </p:nvSpPr>
        <p:spPr>
          <a:xfrm>
            <a:off x="838200" y="192405"/>
            <a:ext cx="10515600" cy="1047750"/>
          </a:xfrm>
        </p:spPr>
        <p:txBody>
          <a:bodyPr/>
          <a:p>
            <a:pPr algn="ctr"/>
            <a:r>
              <a:rPr lang="en-US" sz="5400" b="1">
                <a:latin typeface="Times New Roman" panose="02020603050405020304" charset="0"/>
                <a:cs typeface="Times New Roman" panose="02020603050405020304" charset="0"/>
              </a:rPr>
              <a:t>Jilin Province of China</a:t>
            </a:r>
            <a:endParaRPr lang="en-US" sz="5400" b="1">
              <a:latin typeface="Times New Roman" panose="02020603050405020304" charset="0"/>
              <a:cs typeface="Times New Roman" panose="02020603050405020304" charset="0"/>
            </a:endParaRPr>
          </a:p>
        </p:txBody>
      </p:sp>
      <p:sp>
        <p:nvSpPr>
          <p:cNvPr id="4" name="Content Placeholder 3"/>
          <p:cNvSpPr/>
          <p:nvPr>
            <p:ph idx="1"/>
          </p:nvPr>
        </p:nvSpPr>
        <p:spPr>
          <a:xfrm>
            <a:off x="9373235" y="1239520"/>
            <a:ext cx="2604135" cy="3541395"/>
          </a:xfrm>
        </p:spPr>
        <p:txBody>
          <a:bodyPr>
            <a:normAutofit fontScale="60000"/>
          </a:bodyPr>
          <a:p>
            <a:r>
              <a:rPr lang="en-US"/>
              <a:t>China has 23 provinces and Jilin is one of them. </a:t>
            </a:r>
            <a:endParaRPr lang="en-US"/>
          </a:p>
          <a:p>
            <a:r>
              <a:rPr lang="en-US"/>
              <a:t>Jilin is 187.400km² which is 0.0195269355 of the total land which makes up china.</a:t>
            </a:r>
            <a:endParaRPr lang="en-US"/>
          </a:p>
          <a:p>
            <a:r>
              <a:rPr lang="en-US"/>
              <a:t>Jilin is  1133 km from Beijing the capital city.</a:t>
            </a:r>
            <a:endParaRPr lang="en-US"/>
          </a:p>
        </p:txBody>
      </p:sp>
      <p:grpSp>
        <p:nvGrpSpPr>
          <p:cNvPr id="11266" name="组合 65"/>
          <p:cNvGrpSpPr/>
          <p:nvPr/>
        </p:nvGrpSpPr>
        <p:grpSpPr>
          <a:xfrm>
            <a:off x="997267" y="1178207"/>
            <a:ext cx="8375651" cy="5510213"/>
            <a:chOff x="23150" y="682898"/>
            <a:chExt cx="8376386" cy="5509557"/>
          </a:xfrm>
        </p:grpSpPr>
        <p:grpSp>
          <p:nvGrpSpPr>
            <p:cNvPr id="5" name=" 2050"/>
            <p:cNvGrpSpPr/>
            <p:nvPr/>
          </p:nvGrpSpPr>
          <p:grpSpPr bwMode="auto">
            <a:xfrm>
              <a:off x="23150" y="682898"/>
              <a:ext cx="7349924" cy="5509557"/>
              <a:chOff x="1595438" y="968375"/>
              <a:chExt cx="5953125" cy="4921250"/>
            </a:xfrm>
            <a:solidFill>
              <a:schemeClr val="bg1">
                <a:lumMod val="85000"/>
              </a:schemeClr>
            </a:solidFill>
          </p:grpSpPr>
          <p:sp>
            <p:nvSpPr>
              <p:cNvPr id="2051" name="内蒙古"/>
              <p:cNvSpPr/>
              <p:nvPr/>
            </p:nvSpPr>
            <p:spPr bwMode="auto">
              <a:xfrm>
                <a:off x="4095750" y="1023938"/>
                <a:ext cx="2608263" cy="2225675"/>
              </a:xfrm>
              <a:custGeom>
                <a:avLst/>
                <a:gdLst>
                  <a:gd name="T0" fmla="*/ 2147483646 w 1428"/>
                  <a:gd name="T1" fmla="*/ 2147483646 h 1218"/>
                  <a:gd name="T2" fmla="*/ 2147483646 w 1428"/>
                  <a:gd name="T3" fmla="*/ 2147483646 h 1218"/>
                  <a:gd name="T4" fmla="*/ 2147483646 w 1428"/>
                  <a:gd name="T5" fmla="*/ 2147483646 h 1218"/>
                  <a:gd name="T6" fmla="*/ 2147483646 w 1428"/>
                  <a:gd name="T7" fmla="*/ 2147483646 h 1218"/>
                  <a:gd name="T8" fmla="*/ 2147483646 w 1428"/>
                  <a:gd name="T9" fmla="*/ 2147483646 h 1218"/>
                  <a:gd name="T10" fmla="*/ 2147483646 w 1428"/>
                  <a:gd name="T11" fmla="*/ 2147483646 h 1218"/>
                  <a:gd name="T12" fmla="*/ 2147483646 w 1428"/>
                  <a:gd name="T13" fmla="*/ 2147483646 h 1218"/>
                  <a:gd name="T14" fmla="*/ 2147483646 w 1428"/>
                  <a:gd name="T15" fmla="*/ 2147483646 h 1218"/>
                  <a:gd name="T16" fmla="*/ 2147483646 w 1428"/>
                  <a:gd name="T17" fmla="*/ 2147483646 h 1218"/>
                  <a:gd name="T18" fmla="*/ 2147483646 w 1428"/>
                  <a:gd name="T19" fmla="*/ 2147483646 h 1218"/>
                  <a:gd name="T20" fmla="*/ 2147483646 w 1428"/>
                  <a:gd name="T21" fmla="*/ 2147483646 h 1218"/>
                  <a:gd name="T22" fmla="*/ 2147483646 w 1428"/>
                  <a:gd name="T23" fmla="*/ 2147483646 h 1218"/>
                  <a:gd name="T24" fmla="*/ 2147483646 w 1428"/>
                  <a:gd name="T25" fmla="*/ 2147483646 h 1218"/>
                  <a:gd name="T26" fmla="*/ 2147483646 w 1428"/>
                  <a:gd name="T27" fmla="*/ 2147483646 h 1218"/>
                  <a:gd name="T28" fmla="*/ 2147483646 w 1428"/>
                  <a:gd name="T29" fmla="*/ 2147483646 h 1218"/>
                  <a:gd name="T30" fmla="*/ 2147483646 w 1428"/>
                  <a:gd name="T31" fmla="*/ 2147483646 h 1218"/>
                  <a:gd name="T32" fmla="*/ 2147483646 w 1428"/>
                  <a:gd name="T33" fmla="*/ 2147483646 h 1218"/>
                  <a:gd name="T34" fmla="*/ 2147483646 w 1428"/>
                  <a:gd name="T35" fmla="*/ 2147483646 h 1218"/>
                  <a:gd name="T36" fmla="*/ 2147483646 w 1428"/>
                  <a:gd name="T37" fmla="*/ 2147483646 h 1218"/>
                  <a:gd name="T38" fmla="*/ 2147483646 w 1428"/>
                  <a:gd name="T39" fmla="*/ 2147483646 h 1218"/>
                  <a:gd name="T40" fmla="*/ 2147483646 w 1428"/>
                  <a:gd name="T41" fmla="*/ 2147483646 h 1218"/>
                  <a:gd name="T42" fmla="*/ 2147483646 w 1428"/>
                  <a:gd name="T43" fmla="*/ 2147483646 h 1218"/>
                  <a:gd name="T44" fmla="*/ 0 w 1428"/>
                  <a:gd name="T45" fmla="*/ 2147483646 h 1218"/>
                  <a:gd name="T46" fmla="*/ 2147483646 w 1428"/>
                  <a:gd name="T47" fmla="*/ 2147483646 h 1218"/>
                  <a:gd name="T48" fmla="*/ 2147483646 w 1428"/>
                  <a:gd name="T49" fmla="*/ 2147483646 h 1218"/>
                  <a:gd name="T50" fmla="*/ 2147483646 w 1428"/>
                  <a:gd name="T51" fmla="*/ 2147483646 h 1218"/>
                  <a:gd name="T52" fmla="*/ 2147483646 w 1428"/>
                  <a:gd name="T53" fmla="*/ 2147483646 h 1218"/>
                  <a:gd name="T54" fmla="*/ 2147483646 w 1428"/>
                  <a:gd name="T55" fmla="*/ 2147483646 h 1218"/>
                  <a:gd name="T56" fmla="*/ 2147483646 w 1428"/>
                  <a:gd name="T57" fmla="*/ 2147483646 h 1218"/>
                  <a:gd name="T58" fmla="*/ 2147483646 w 1428"/>
                  <a:gd name="T59" fmla="*/ 2147483646 h 1218"/>
                  <a:gd name="T60" fmla="*/ 2147483646 w 1428"/>
                  <a:gd name="T61" fmla="*/ 2147483646 h 1218"/>
                  <a:gd name="T62" fmla="*/ 2147483646 w 1428"/>
                  <a:gd name="T63" fmla="*/ 2147483646 h 1218"/>
                  <a:gd name="T64" fmla="*/ 2147483646 w 1428"/>
                  <a:gd name="T65" fmla="*/ 2147483646 h 1218"/>
                  <a:gd name="T66" fmla="*/ 2147483646 w 1428"/>
                  <a:gd name="T67" fmla="*/ 2147483646 h 1218"/>
                  <a:gd name="T68" fmla="*/ 2147483646 w 1428"/>
                  <a:gd name="T69" fmla="*/ 2147483646 h 1218"/>
                  <a:gd name="T70" fmla="*/ 2147483646 w 1428"/>
                  <a:gd name="T71" fmla="*/ 2147483646 h 1218"/>
                  <a:gd name="T72" fmla="*/ 2147483646 w 1428"/>
                  <a:gd name="T73" fmla="*/ 2147483646 h 1218"/>
                  <a:gd name="T74" fmla="*/ 2147483646 w 1428"/>
                  <a:gd name="T75" fmla="*/ 2147483646 h 1218"/>
                  <a:gd name="T76" fmla="*/ 2147483646 w 1428"/>
                  <a:gd name="T77" fmla="*/ 2147483646 h 1218"/>
                  <a:gd name="T78" fmla="*/ 2147483646 w 1428"/>
                  <a:gd name="T79" fmla="*/ 2147483646 h 1218"/>
                  <a:gd name="T80" fmla="*/ 2147483646 w 1428"/>
                  <a:gd name="T81" fmla="*/ 2147483646 h 1218"/>
                  <a:gd name="T82" fmla="*/ 2147483646 w 1428"/>
                  <a:gd name="T83" fmla="*/ 2147483646 h 1218"/>
                  <a:gd name="T84" fmla="*/ 2147483646 w 1428"/>
                  <a:gd name="T85" fmla="*/ 2147483646 h 1218"/>
                  <a:gd name="T86" fmla="*/ 2147483646 w 1428"/>
                  <a:gd name="T87" fmla="*/ 2147483646 h 1218"/>
                  <a:gd name="T88" fmla="*/ 2147483646 w 1428"/>
                  <a:gd name="T89" fmla="*/ 2147483646 h 1218"/>
                  <a:gd name="T90" fmla="*/ 2147483646 w 1428"/>
                  <a:gd name="T91" fmla="*/ 2147483646 h 1218"/>
                  <a:gd name="T92" fmla="*/ 2147483646 w 1428"/>
                  <a:gd name="T93" fmla="*/ 2147483646 h 1218"/>
                  <a:gd name="T94" fmla="*/ 2147483646 w 1428"/>
                  <a:gd name="T95" fmla="*/ 2147483646 h 1218"/>
                  <a:gd name="T96" fmla="*/ 2147483646 w 1428"/>
                  <a:gd name="T97" fmla="*/ 2147483646 h 1218"/>
                  <a:gd name="T98" fmla="*/ 2147483646 w 1428"/>
                  <a:gd name="T99" fmla="*/ 2147483646 h 1218"/>
                  <a:gd name="T100" fmla="*/ 2147483646 w 1428"/>
                  <a:gd name="T101" fmla="*/ 2147483646 h 1218"/>
                  <a:gd name="T102" fmla="*/ 2147483646 w 1428"/>
                  <a:gd name="T103" fmla="*/ 2147483646 h 1218"/>
                  <a:gd name="T104" fmla="*/ 2147483646 w 1428"/>
                  <a:gd name="T105" fmla="*/ 2147483646 h 1218"/>
                  <a:gd name="T106" fmla="*/ 2147483646 w 1428"/>
                  <a:gd name="T107" fmla="*/ 2147483646 h 1218"/>
                  <a:gd name="T108" fmla="*/ 2147483646 w 1428"/>
                  <a:gd name="T109" fmla="*/ 2147483646 h 1218"/>
                  <a:gd name="T110" fmla="*/ 2147483646 w 1428"/>
                  <a:gd name="T111" fmla="*/ 2147483646 h 1218"/>
                  <a:gd name="T112" fmla="*/ 2147483646 w 1428"/>
                  <a:gd name="T113" fmla="*/ 2147483646 h 1218"/>
                  <a:gd name="T114" fmla="*/ 2147483646 w 1428"/>
                  <a:gd name="T115" fmla="*/ 2147483646 h 1218"/>
                  <a:gd name="T116" fmla="*/ 2147483646 w 1428"/>
                  <a:gd name="T117" fmla="*/ 2147483646 h 121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428" h="1218">
                    <a:moveTo>
                      <a:pt x="1398" y="128"/>
                    </a:moveTo>
                    <a:lnTo>
                      <a:pt x="1394" y="112"/>
                    </a:lnTo>
                    <a:lnTo>
                      <a:pt x="1378" y="86"/>
                    </a:lnTo>
                    <a:lnTo>
                      <a:pt x="1366" y="80"/>
                    </a:lnTo>
                    <a:lnTo>
                      <a:pt x="1354" y="86"/>
                    </a:lnTo>
                    <a:lnTo>
                      <a:pt x="1348" y="100"/>
                    </a:lnTo>
                    <a:lnTo>
                      <a:pt x="1346" y="102"/>
                    </a:lnTo>
                    <a:lnTo>
                      <a:pt x="1344" y="102"/>
                    </a:lnTo>
                    <a:lnTo>
                      <a:pt x="1322" y="106"/>
                    </a:lnTo>
                    <a:lnTo>
                      <a:pt x="1318" y="108"/>
                    </a:lnTo>
                    <a:lnTo>
                      <a:pt x="1316" y="112"/>
                    </a:lnTo>
                    <a:lnTo>
                      <a:pt x="1310" y="116"/>
                    </a:lnTo>
                    <a:lnTo>
                      <a:pt x="1298" y="126"/>
                    </a:lnTo>
                    <a:lnTo>
                      <a:pt x="1296" y="128"/>
                    </a:lnTo>
                    <a:lnTo>
                      <a:pt x="1286" y="130"/>
                    </a:lnTo>
                    <a:lnTo>
                      <a:pt x="1276" y="126"/>
                    </a:lnTo>
                    <a:lnTo>
                      <a:pt x="1264" y="118"/>
                    </a:lnTo>
                    <a:lnTo>
                      <a:pt x="1262" y="116"/>
                    </a:lnTo>
                    <a:lnTo>
                      <a:pt x="1244" y="96"/>
                    </a:lnTo>
                    <a:lnTo>
                      <a:pt x="1240" y="90"/>
                    </a:lnTo>
                    <a:lnTo>
                      <a:pt x="1238" y="84"/>
                    </a:lnTo>
                    <a:lnTo>
                      <a:pt x="1238" y="62"/>
                    </a:lnTo>
                    <a:lnTo>
                      <a:pt x="1238" y="60"/>
                    </a:lnTo>
                    <a:lnTo>
                      <a:pt x="1242" y="56"/>
                    </a:lnTo>
                    <a:lnTo>
                      <a:pt x="1218" y="48"/>
                    </a:lnTo>
                    <a:lnTo>
                      <a:pt x="1218" y="56"/>
                    </a:lnTo>
                    <a:lnTo>
                      <a:pt x="1216" y="60"/>
                    </a:lnTo>
                    <a:lnTo>
                      <a:pt x="1210" y="64"/>
                    </a:lnTo>
                    <a:lnTo>
                      <a:pt x="1202" y="68"/>
                    </a:lnTo>
                    <a:lnTo>
                      <a:pt x="1200" y="68"/>
                    </a:lnTo>
                    <a:lnTo>
                      <a:pt x="1200" y="66"/>
                    </a:lnTo>
                    <a:lnTo>
                      <a:pt x="1188" y="64"/>
                    </a:lnTo>
                    <a:lnTo>
                      <a:pt x="1190" y="72"/>
                    </a:lnTo>
                    <a:lnTo>
                      <a:pt x="1170" y="60"/>
                    </a:lnTo>
                    <a:lnTo>
                      <a:pt x="1168" y="60"/>
                    </a:lnTo>
                    <a:lnTo>
                      <a:pt x="1168" y="58"/>
                    </a:lnTo>
                    <a:lnTo>
                      <a:pt x="1164" y="46"/>
                    </a:lnTo>
                    <a:lnTo>
                      <a:pt x="1162" y="32"/>
                    </a:lnTo>
                    <a:lnTo>
                      <a:pt x="1164" y="22"/>
                    </a:lnTo>
                    <a:lnTo>
                      <a:pt x="1166" y="16"/>
                    </a:lnTo>
                    <a:lnTo>
                      <a:pt x="1172" y="6"/>
                    </a:lnTo>
                    <a:lnTo>
                      <a:pt x="1170" y="0"/>
                    </a:lnTo>
                    <a:lnTo>
                      <a:pt x="1150" y="2"/>
                    </a:lnTo>
                    <a:lnTo>
                      <a:pt x="1142" y="4"/>
                    </a:lnTo>
                    <a:lnTo>
                      <a:pt x="1136" y="8"/>
                    </a:lnTo>
                    <a:lnTo>
                      <a:pt x="1132" y="14"/>
                    </a:lnTo>
                    <a:lnTo>
                      <a:pt x="1128" y="22"/>
                    </a:lnTo>
                    <a:lnTo>
                      <a:pt x="1116" y="40"/>
                    </a:lnTo>
                    <a:lnTo>
                      <a:pt x="1128" y="40"/>
                    </a:lnTo>
                    <a:lnTo>
                      <a:pt x="1130" y="40"/>
                    </a:lnTo>
                    <a:lnTo>
                      <a:pt x="1140" y="44"/>
                    </a:lnTo>
                    <a:lnTo>
                      <a:pt x="1142" y="44"/>
                    </a:lnTo>
                    <a:lnTo>
                      <a:pt x="1142" y="46"/>
                    </a:lnTo>
                    <a:lnTo>
                      <a:pt x="1142" y="48"/>
                    </a:lnTo>
                    <a:lnTo>
                      <a:pt x="1144" y="64"/>
                    </a:lnTo>
                    <a:lnTo>
                      <a:pt x="1150" y="80"/>
                    </a:lnTo>
                    <a:lnTo>
                      <a:pt x="1150" y="82"/>
                    </a:lnTo>
                    <a:lnTo>
                      <a:pt x="1150" y="84"/>
                    </a:lnTo>
                    <a:lnTo>
                      <a:pt x="1122" y="136"/>
                    </a:lnTo>
                    <a:lnTo>
                      <a:pt x="1120" y="142"/>
                    </a:lnTo>
                    <a:lnTo>
                      <a:pt x="1118" y="154"/>
                    </a:lnTo>
                    <a:lnTo>
                      <a:pt x="1114" y="190"/>
                    </a:lnTo>
                    <a:lnTo>
                      <a:pt x="1114" y="192"/>
                    </a:lnTo>
                    <a:lnTo>
                      <a:pt x="1104" y="212"/>
                    </a:lnTo>
                    <a:lnTo>
                      <a:pt x="1110" y="220"/>
                    </a:lnTo>
                    <a:lnTo>
                      <a:pt x="1110" y="222"/>
                    </a:lnTo>
                    <a:lnTo>
                      <a:pt x="1110" y="236"/>
                    </a:lnTo>
                    <a:lnTo>
                      <a:pt x="1110" y="242"/>
                    </a:lnTo>
                    <a:lnTo>
                      <a:pt x="1108" y="244"/>
                    </a:lnTo>
                    <a:lnTo>
                      <a:pt x="1106" y="244"/>
                    </a:lnTo>
                    <a:lnTo>
                      <a:pt x="1098" y="250"/>
                    </a:lnTo>
                    <a:lnTo>
                      <a:pt x="1088" y="262"/>
                    </a:lnTo>
                    <a:lnTo>
                      <a:pt x="1052" y="302"/>
                    </a:lnTo>
                    <a:lnTo>
                      <a:pt x="1050" y="304"/>
                    </a:lnTo>
                    <a:lnTo>
                      <a:pt x="1048" y="304"/>
                    </a:lnTo>
                    <a:lnTo>
                      <a:pt x="1046" y="302"/>
                    </a:lnTo>
                    <a:lnTo>
                      <a:pt x="1030" y="292"/>
                    </a:lnTo>
                    <a:lnTo>
                      <a:pt x="1020" y="282"/>
                    </a:lnTo>
                    <a:lnTo>
                      <a:pt x="1014" y="280"/>
                    </a:lnTo>
                    <a:lnTo>
                      <a:pt x="1008" y="278"/>
                    </a:lnTo>
                    <a:lnTo>
                      <a:pt x="982" y="276"/>
                    </a:lnTo>
                    <a:lnTo>
                      <a:pt x="982" y="314"/>
                    </a:lnTo>
                    <a:lnTo>
                      <a:pt x="966" y="384"/>
                    </a:lnTo>
                    <a:lnTo>
                      <a:pt x="964" y="392"/>
                    </a:lnTo>
                    <a:lnTo>
                      <a:pt x="964" y="402"/>
                    </a:lnTo>
                    <a:lnTo>
                      <a:pt x="962" y="432"/>
                    </a:lnTo>
                    <a:lnTo>
                      <a:pt x="968" y="440"/>
                    </a:lnTo>
                    <a:lnTo>
                      <a:pt x="974" y="430"/>
                    </a:lnTo>
                    <a:lnTo>
                      <a:pt x="974" y="428"/>
                    </a:lnTo>
                    <a:lnTo>
                      <a:pt x="994" y="420"/>
                    </a:lnTo>
                    <a:lnTo>
                      <a:pt x="1044" y="428"/>
                    </a:lnTo>
                    <a:lnTo>
                      <a:pt x="1050" y="420"/>
                    </a:lnTo>
                    <a:lnTo>
                      <a:pt x="1058" y="408"/>
                    </a:lnTo>
                    <a:lnTo>
                      <a:pt x="1060" y="406"/>
                    </a:lnTo>
                    <a:lnTo>
                      <a:pt x="1080" y="402"/>
                    </a:lnTo>
                    <a:lnTo>
                      <a:pt x="1106" y="400"/>
                    </a:lnTo>
                    <a:lnTo>
                      <a:pt x="1112" y="404"/>
                    </a:lnTo>
                    <a:lnTo>
                      <a:pt x="1120" y="410"/>
                    </a:lnTo>
                    <a:lnTo>
                      <a:pt x="1136" y="428"/>
                    </a:lnTo>
                    <a:lnTo>
                      <a:pt x="1158" y="440"/>
                    </a:lnTo>
                    <a:lnTo>
                      <a:pt x="1174" y="452"/>
                    </a:lnTo>
                    <a:lnTo>
                      <a:pt x="1184" y="462"/>
                    </a:lnTo>
                    <a:lnTo>
                      <a:pt x="1190" y="472"/>
                    </a:lnTo>
                    <a:lnTo>
                      <a:pt x="1192" y="480"/>
                    </a:lnTo>
                    <a:lnTo>
                      <a:pt x="1190" y="488"/>
                    </a:lnTo>
                    <a:lnTo>
                      <a:pt x="1186" y="492"/>
                    </a:lnTo>
                    <a:lnTo>
                      <a:pt x="1184" y="496"/>
                    </a:lnTo>
                    <a:lnTo>
                      <a:pt x="1174" y="498"/>
                    </a:lnTo>
                    <a:lnTo>
                      <a:pt x="1172" y="498"/>
                    </a:lnTo>
                    <a:lnTo>
                      <a:pt x="1126" y="498"/>
                    </a:lnTo>
                    <a:lnTo>
                      <a:pt x="1112" y="498"/>
                    </a:lnTo>
                    <a:lnTo>
                      <a:pt x="1102" y="500"/>
                    </a:lnTo>
                    <a:lnTo>
                      <a:pt x="1084" y="512"/>
                    </a:lnTo>
                    <a:lnTo>
                      <a:pt x="1054" y="532"/>
                    </a:lnTo>
                    <a:lnTo>
                      <a:pt x="1042" y="536"/>
                    </a:lnTo>
                    <a:lnTo>
                      <a:pt x="1034" y="538"/>
                    </a:lnTo>
                    <a:lnTo>
                      <a:pt x="1018" y="540"/>
                    </a:lnTo>
                    <a:lnTo>
                      <a:pt x="1010" y="580"/>
                    </a:lnTo>
                    <a:lnTo>
                      <a:pt x="1004" y="596"/>
                    </a:lnTo>
                    <a:lnTo>
                      <a:pt x="1000" y="602"/>
                    </a:lnTo>
                    <a:lnTo>
                      <a:pt x="996" y="606"/>
                    </a:lnTo>
                    <a:lnTo>
                      <a:pt x="990" y="610"/>
                    </a:lnTo>
                    <a:lnTo>
                      <a:pt x="984" y="614"/>
                    </a:lnTo>
                    <a:lnTo>
                      <a:pt x="966" y="620"/>
                    </a:lnTo>
                    <a:lnTo>
                      <a:pt x="956" y="622"/>
                    </a:lnTo>
                    <a:lnTo>
                      <a:pt x="946" y="626"/>
                    </a:lnTo>
                    <a:lnTo>
                      <a:pt x="926" y="634"/>
                    </a:lnTo>
                    <a:lnTo>
                      <a:pt x="914" y="664"/>
                    </a:lnTo>
                    <a:lnTo>
                      <a:pt x="912" y="664"/>
                    </a:lnTo>
                    <a:lnTo>
                      <a:pt x="910" y="664"/>
                    </a:lnTo>
                    <a:lnTo>
                      <a:pt x="874" y="680"/>
                    </a:lnTo>
                    <a:lnTo>
                      <a:pt x="872" y="680"/>
                    </a:lnTo>
                    <a:lnTo>
                      <a:pt x="854" y="676"/>
                    </a:lnTo>
                    <a:lnTo>
                      <a:pt x="834" y="670"/>
                    </a:lnTo>
                    <a:lnTo>
                      <a:pt x="820" y="664"/>
                    </a:lnTo>
                    <a:lnTo>
                      <a:pt x="814" y="662"/>
                    </a:lnTo>
                    <a:lnTo>
                      <a:pt x="806" y="660"/>
                    </a:lnTo>
                    <a:lnTo>
                      <a:pt x="798" y="660"/>
                    </a:lnTo>
                    <a:lnTo>
                      <a:pt x="790" y="662"/>
                    </a:lnTo>
                    <a:lnTo>
                      <a:pt x="784" y="672"/>
                    </a:lnTo>
                    <a:lnTo>
                      <a:pt x="778" y="684"/>
                    </a:lnTo>
                    <a:lnTo>
                      <a:pt x="776" y="698"/>
                    </a:lnTo>
                    <a:lnTo>
                      <a:pt x="776" y="710"/>
                    </a:lnTo>
                    <a:lnTo>
                      <a:pt x="778" y="722"/>
                    </a:lnTo>
                    <a:lnTo>
                      <a:pt x="782" y="728"/>
                    </a:lnTo>
                    <a:lnTo>
                      <a:pt x="786" y="728"/>
                    </a:lnTo>
                    <a:lnTo>
                      <a:pt x="794" y="724"/>
                    </a:lnTo>
                    <a:lnTo>
                      <a:pt x="794" y="748"/>
                    </a:lnTo>
                    <a:lnTo>
                      <a:pt x="794" y="756"/>
                    </a:lnTo>
                    <a:lnTo>
                      <a:pt x="792" y="760"/>
                    </a:lnTo>
                    <a:lnTo>
                      <a:pt x="790" y="764"/>
                    </a:lnTo>
                    <a:lnTo>
                      <a:pt x="786" y="768"/>
                    </a:lnTo>
                    <a:lnTo>
                      <a:pt x="776" y="774"/>
                    </a:lnTo>
                    <a:lnTo>
                      <a:pt x="764" y="778"/>
                    </a:lnTo>
                    <a:lnTo>
                      <a:pt x="758" y="780"/>
                    </a:lnTo>
                    <a:lnTo>
                      <a:pt x="750" y="786"/>
                    </a:lnTo>
                    <a:lnTo>
                      <a:pt x="738" y="798"/>
                    </a:lnTo>
                    <a:lnTo>
                      <a:pt x="724" y="818"/>
                    </a:lnTo>
                    <a:lnTo>
                      <a:pt x="708" y="844"/>
                    </a:lnTo>
                    <a:lnTo>
                      <a:pt x="706" y="844"/>
                    </a:lnTo>
                    <a:lnTo>
                      <a:pt x="682" y="860"/>
                    </a:lnTo>
                    <a:lnTo>
                      <a:pt x="688" y="860"/>
                    </a:lnTo>
                    <a:lnTo>
                      <a:pt x="688" y="862"/>
                    </a:lnTo>
                    <a:lnTo>
                      <a:pt x="688" y="864"/>
                    </a:lnTo>
                    <a:lnTo>
                      <a:pt x="686" y="868"/>
                    </a:lnTo>
                    <a:lnTo>
                      <a:pt x="678" y="868"/>
                    </a:lnTo>
                    <a:lnTo>
                      <a:pt x="610" y="868"/>
                    </a:lnTo>
                    <a:lnTo>
                      <a:pt x="584" y="868"/>
                    </a:lnTo>
                    <a:lnTo>
                      <a:pt x="558" y="870"/>
                    </a:lnTo>
                    <a:lnTo>
                      <a:pt x="532" y="874"/>
                    </a:lnTo>
                    <a:lnTo>
                      <a:pt x="510" y="882"/>
                    </a:lnTo>
                    <a:lnTo>
                      <a:pt x="488" y="890"/>
                    </a:lnTo>
                    <a:lnTo>
                      <a:pt x="468" y="900"/>
                    </a:lnTo>
                    <a:lnTo>
                      <a:pt x="450" y="914"/>
                    </a:lnTo>
                    <a:lnTo>
                      <a:pt x="434" y="928"/>
                    </a:lnTo>
                    <a:lnTo>
                      <a:pt x="432" y="930"/>
                    </a:lnTo>
                    <a:lnTo>
                      <a:pt x="430" y="930"/>
                    </a:lnTo>
                    <a:lnTo>
                      <a:pt x="402" y="934"/>
                    </a:lnTo>
                    <a:lnTo>
                      <a:pt x="400" y="934"/>
                    </a:lnTo>
                    <a:lnTo>
                      <a:pt x="398" y="934"/>
                    </a:lnTo>
                    <a:lnTo>
                      <a:pt x="390" y="916"/>
                    </a:lnTo>
                    <a:lnTo>
                      <a:pt x="362" y="922"/>
                    </a:lnTo>
                    <a:lnTo>
                      <a:pt x="350" y="922"/>
                    </a:lnTo>
                    <a:lnTo>
                      <a:pt x="336" y="920"/>
                    </a:lnTo>
                    <a:lnTo>
                      <a:pt x="320" y="916"/>
                    </a:lnTo>
                    <a:lnTo>
                      <a:pt x="304" y="908"/>
                    </a:lnTo>
                    <a:lnTo>
                      <a:pt x="290" y="900"/>
                    </a:lnTo>
                    <a:lnTo>
                      <a:pt x="274" y="892"/>
                    </a:lnTo>
                    <a:lnTo>
                      <a:pt x="246" y="872"/>
                    </a:lnTo>
                    <a:lnTo>
                      <a:pt x="238" y="866"/>
                    </a:lnTo>
                    <a:lnTo>
                      <a:pt x="226" y="860"/>
                    </a:lnTo>
                    <a:lnTo>
                      <a:pt x="214" y="856"/>
                    </a:lnTo>
                    <a:lnTo>
                      <a:pt x="202" y="854"/>
                    </a:lnTo>
                    <a:lnTo>
                      <a:pt x="176" y="852"/>
                    </a:lnTo>
                    <a:lnTo>
                      <a:pt x="148" y="856"/>
                    </a:lnTo>
                    <a:lnTo>
                      <a:pt x="116" y="858"/>
                    </a:lnTo>
                    <a:lnTo>
                      <a:pt x="86" y="856"/>
                    </a:lnTo>
                    <a:lnTo>
                      <a:pt x="68" y="854"/>
                    </a:lnTo>
                    <a:lnTo>
                      <a:pt x="48" y="852"/>
                    </a:lnTo>
                    <a:lnTo>
                      <a:pt x="2" y="838"/>
                    </a:lnTo>
                    <a:lnTo>
                      <a:pt x="0" y="844"/>
                    </a:lnTo>
                    <a:lnTo>
                      <a:pt x="2" y="844"/>
                    </a:lnTo>
                    <a:lnTo>
                      <a:pt x="2" y="852"/>
                    </a:lnTo>
                    <a:lnTo>
                      <a:pt x="10" y="868"/>
                    </a:lnTo>
                    <a:lnTo>
                      <a:pt x="26" y="888"/>
                    </a:lnTo>
                    <a:lnTo>
                      <a:pt x="28" y="892"/>
                    </a:lnTo>
                    <a:lnTo>
                      <a:pt x="24" y="906"/>
                    </a:lnTo>
                    <a:lnTo>
                      <a:pt x="24" y="908"/>
                    </a:lnTo>
                    <a:lnTo>
                      <a:pt x="14" y="920"/>
                    </a:lnTo>
                    <a:lnTo>
                      <a:pt x="24" y="930"/>
                    </a:lnTo>
                    <a:lnTo>
                      <a:pt x="30" y="936"/>
                    </a:lnTo>
                    <a:lnTo>
                      <a:pt x="30" y="940"/>
                    </a:lnTo>
                    <a:lnTo>
                      <a:pt x="34" y="956"/>
                    </a:lnTo>
                    <a:lnTo>
                      <a:pt x="46" y="968"/>
                    </a:lnTo>
                    <a:lnTo>
                      <a:pt x="46" y="970"/>
                    </a:lnTo>
                    <a:lnTo>
                      <a:pt x="46" y="980"/>
                    </a:lnTo>
                    <a:lnTo>
                      <a:pt x="46" y="988"/>
                    </a:lnTo>
                    <a:lnTo>
                      <a:pt x="54" y="994"/>
                    </a:lnTo>
                    <a:lnTo>
                      <a:pt x="58" y="992"/>
                    </a:lnTo>
                    <a:lnTo>
                      <a:pt x="60" y="990"/>
                    </a:lnTo>
                    <a:lnTo>
                      <a:pt x="64" y="982"/>
                    </a:lnTo>
                    <a:lnTo>
                      <a:pt x="72" y="980"/>
                    </a:lnTo>
                    <a:lnTo>
                      <a:pt x="78" y="976"/>
                    </a:lnTo>
                    <a:lnTo>
                      <a:pt x="120" y="972"/>
                    </a:lnTo>
                    <a:lnTo>
                      <a:pt x="138" y="966"/>
                    </a:lnTo>
                    <a:lnTo>
                      <a:pt x="142" y="964"/>
                    </a:lnTo>
                    <a:lnTo>
                      <a:pt x="150" y="984"/>
                    </a:lnTo>
                    <a:lnTo>
                      <a:pt x="150" y="990"/>
                    </a:lnTo>
                    <a:lnTo>
                      <a:pt x="148" y="996"/>
                    </a:lnTo>
                    <a:lnTo>
                      <a:pt x="126" y="1028"/>
                    </a:lnTo>
                    <a:lnTo>
                      <a:pt x="126" y="1034"/>
                    </a:lnTo>
                    <a:lnTo>
                      <a:pt x="138" y="1044"/>
                    </a:lnTo>
                    <a:lnTo>
                      <a:pt x="148" y="1052"/>
                    </a:lnTo>
                    <a:lnTo>
                      <a:pt x="156" y="1060"/>
                    </a:lnTo>
                    <a:lnTo>
                      <a:pt x="162" y="1064"/>
                    </a:lnTo>
                    <a:lnTo>
                      <a:pt x="170" y="1068"/>
                    </a:lnTo>
                    <a:lnTo>
                      <a:pt x="178" y="1076"/>
                    </a:lnTo>
                    <a:lnTo>
                      <a:pt x="178" y="1078"/>
                    </a:lnTo>
                    <a:lnTo>
                      <a:pt x="186" y="1082"/>
                    </a:lnTo>
                    <a:lnTo>
                      <a:pt x="190" y="1082"/>
                    </a:lnTo>
                    <a:lnTo>
                      <a:pt x="192" y="1092"/>
                    </a:lnTo>
                    <a:lnTo>
                      <a:pt x="194" y="1100"/>
                    </a:lnTo>
                    <a:lnTo>
                      <a:pt x="196" y="1112"/>
                    </a:lnTo>
                    <a:lnTo>
                      <a:pt x="216" y="1116"/>
                    </a:lnTo>
                    <a:lnTo>
                      <a:pt x="218" y="1116"/>
                    </a:lnTo>
                    <a:lnTo>
                      <a:pt x="218" y="1118"/>
                    </a:lnTo>
                    <a:lnTo>
                      <a:pt x="220" y="1120"/>
                    </a:lnTo>
                    <a:lnTo>
                      <a:pt x="226" y="1130"/>
                    </a:lnTo>
                    <a:lnTo>
                      <a:pt x="242" y="1136"/>
                    </a:lnTo>
                    <a:lnTo>
                      <a:pt x="252" y="1130"/>
                    </a:lnTo>
                    <a:lnTo>
                      <a:pt x="250" y="1124"/>
                    </a:lnTo>
                    <a:lnTo>
                      <a:pt x="240" y="1114"/>
                    </a:lnTo>
                    <a:lnTo>
                      <a:pt x="242" y="1112"/>
                    </a:lnTo>
                    <a:lnTo>
                      <a:pt x="250" y="1094"/>
                    </a:lnTo>
                    <a:lnTo>
                      <a:pt x="270" y="1094"/>
                    </a:lnTo>
                    <a:lnTo>
                      <a:pt x="270" y="1096"/>
                    </a:lnTo>
                    <a:lnTo>
                      <a:pt x="298" y="1104"/>
                    </a:lnTo>
                    <a:lnTo>
                      <a:pt x="314" y="1102"/>
                    </a:lnTo>
                    <a:lnTo>
                      <a:pt x="326" y="1092"/>
                    </a:lnTo>
                    <a:lnTo>
                      <a:pt x="334" y="1080"/>
                    </a:lnTo>
                    <a:lnTo>
                      <a:pt x="342" y="1074"/>
                    </a:lnTo>
                    <a:lnTo>
                      <a:pt x="348" y="1070"/>
                    </a:lnTo>
                    <a:lnTo>
                      <a:pt x="354" y="1072"/>
                    </a:lnTo>
                    <a:lnTo>
                      <a:pt x="360" y="1070"/>
                    </a:lnTo>
                    <a:lnTo>
                      <a:pt x="368" y="1072"/>
                    </a:lnTo>
                    <a:lnTo>
                      <a:pt x="374" y="1072"/>
                    </a:lnTo>
                    <a:lnTo>
                      <a:pt x="374" y="1076"/>
                    </a:lnTo>
                    <a:lnTo>
                      <a:pt x="378" y="1084"/>
                    </a:lnTo>
                    <a:lnTo>
                      <a:pt x="382" y="1096"/>
                    </a:lnTo>
                    <a:lnTo>
                      <a:pt x="386" y="1108"/>
                    </a:lnTo>
                    <a:lnTo>
                      <a:pt x="386" y="1110"/>
                    </a:lnTo>
                    <a:lnTo>
                      <a:pt x="382" y="1124"/>
                    </a:lnTo>
                    <a:lnTo>
                      <a:pt x="368" y="1140"/>
                    </a:lnTo>
                    <a:lnTo>
                      <a:pt x="366" y="1142"/>
                    </a:lnTo>
                    <a:lnTo>
                      <a:pt x="338" y="1154"/>
                    </a:lnTo>
                    <a:lnTo>
                      <a:pt x="334" y="1162"/>
                    </a:lnTo>
                    <a:lnTo>
                      <a:pt x="330" y="1186"/>
                    </a:lnTo>
                    <a:lnTo>
                      <a:pt x="332" y="1196"/>
                    </a:lnTo>
                    <a:lnTo>
                      <a:pt x="340" y="1208"/>
                    </a:lnTo>
                    <a:lnTo>
                      <a:pt x="342" y="1212"/>
                    </a:lnTo>
                    <a:lnTo>
                      <a:pt x="352" y="1218"/>
                    </a:lnTo>
                    <a:lnTo>
                      <a:pt x="386" y="1218"/>
                    </a:lnTo>
                    <a:lnTo>
                      <a:pt x="414" y="1214"/>
                    </a:lnTo>
                    <a:lnTo>
                      <a:pt x="418" y="1210"/>
                    </a:lnTo>
                    <a:lnTo>
                      <a:pt x="424" y="1204"/>
                    </a:lnTo>
                    <a:lnTo>
                      <a:pt x="428" y="1204"/>
                    </a:lnTo>
                    <a:lnTo>
                      <a:pt x="448" y="1206"/>
                    </a:lnTo>
                    <a:lnTo>
                      <a:pt x="450" y="1204"/>
                    </a:lnTo>
                    <a:lnTo>
                      <a:pt x="448" y="1196"/>
                    </a:lnTo>
                    <a:lnTo>
                      <a:pt x="450" y="1188"/>
                    </a:lnTo>
                    <a:lnTo>
                      <a:pt x="458" y="1174"/>
                    </a:lnTo>
                    <a:lnTo>
                      <a:pt x="458" y="1148"/>
                    </a:lnTo>
                    <a:lnTo>
                      <a:pt x="474" y="1106"/>
                    </a:lnTo>
                    <a:lnTo>
                      <a:pt x="474" y="1104"/>
                    </a:lnTo>
                    <a:lnTo>
                      <a:pt x="500" y="1084"/>
                    </a:lnTo>
                    <a:lnTo>
                      <a:pt x="502" y="1082"/>
                    </a:lnTo>
                    <a:lnTo>
                      <a:pt x="522" y="1092"/>
                    </a:lnTo>
                    <a:lnTo>
                      <a:pt x="536" y="1102"/>
                    </a:lnTo>
                    <a:lnTo>
                      <a:pt x="538" y="1108"/>
                    </a:lnTo>
                    <a:lnTo>
                      <a:pt x="540" y="1110"/>
                    </a:lnTo>
                    <a:lnTo>
                      <a:pt x="538" y="1128"/>
                    </a:lnTo>
                    <a:lnTo>
                      <a:pt x="530" y="1140"/>
                    </a:lnTo>
                    <a:lnTo>
                      <a:pt x="526" y="1156"/>
                    </a:lnTo>
                    <a:lnTo>
                      <a:pt x="526" y="1172"/>
                    </a:lnTo>
                    <a:lnTo>
                      <a:pt x="530" y="1180"/>
                    </a:lnTo>
                    <a:lnTo>
                      <a:pt x="538" y="1180"/>
                    </a:lnTo>
                    <a:lnTo>
                      <a:pt x="540" y="1180"/>
                    </a:lnTo>
                    <a:lnTo>
                      <a:pt x="552" y="1180"/>
                    </a:lnTo>
                    <a:lnTo>
                      <a:pt x="556" y="1182"/>
                    </a:lnTo>
                    <a:lnTo>
                      <a:pt x="560" y="1186"/>
                    </a:lnTo>
                    <a:lnTo>
                      <a:pt x="566" y="1196"/>
                    </a:lnTo>
                    <a:lnTo>
                      <a:pt x="572" y="1200"/>
                    </a:lnTo>
                    <a:lnTo>
                      <a:pt x="574" y="1200"/>
                    </a:lnTo>
                    <a:lnTo>
                      <a:pt x="602" y="1212"/>
                    </a:lnTo>
                    <a:lnTo>
                      <a:pt x="614" y="1216"/>
                    </a:lnTo>
                    <a:lnTo>
                      <a:pt x="630" y="1214"/>
                    </a:lnTo>
                    <a:lnTo>
                      <a:pt x="638" y="1204"/>
                    </a:lnTo>
                    <a:lnTo>
                      <a:pt x="646" y="1164"/>
                    </a:lnTo>
                    <a:lnTo>
                      <a:pt x="648" y="1144"/>
                    </a:lnTo>
                    <a:lnTo>
                      <a:pt x="648" y="1142"/>
                    </a:lnTo>
                    <a:lnTo>
                      <a:pt x="650" y="1140"/>
                    </a:lnTo>
                    <a:lnTo>
                      <a:pt x="666" y="1128"/>
                    </a:lnTo>
                    <a:lnTo>
                      <a:pt x="674" y="1116"/>
                    </a:lnTo>
                    <a:lnTo>
                      <a:pt x="690" y="1108"/>
                    </a:lnTo>
                    <a:lnTo>
                      <a:pt x="700" y="1102"/>
                    </a:lnTo>
                    <a:lnTo>
                      <a:pt x="712" y="1098"/>
                    </a:lnTo>
                    <a:lnTo>
                      <a:pt x="706" y="1074"/>
                    </a:lnTo>
                    <a:lnTo>
                      <a:pt x="734" y="1076"/>
                    </a:lnTo>
                    <a:lnTo>
                      <a:pt x="734" y="1078"/>
                    </a:lnTo>
                    <a:lnTo>
                      <a:pt x="748" y="1084"/>
                    </a:lnTo>
                    <a:lnTo>
                      <a:pt x="748" y="1082"/>
                    </a:lnTo>
                    <a:lnTo>
                      <a:pt x="752" y="1068"/>
                    </a:lnTo>
                    <a:lnTo>
                      <a:pt x="752" y="1064"/>
                    </a:lnTo>
                    <a:lnTo>
                      <a:pt x="754" y="1066"/>
                    </a:lnTo>
                    <a:lnTo>
                      <a:pt x="756" y="1066"/>
                    </a:lnTo>
                    <a:lnTo>
                      <a:pt x="768" y="1068"/>
                    </a:lnTo>
                    <a:lnTo>
                      <a:pt x="774" y="1068"/>
                    </a:lnTo>
                    <a:lnTo>
                      <a:pt x="786" y="1056"/>
                    </a:lnTo>
                    <a:lnTo>
                      <a:pt x="788" y="1056"/>
                    </a:lnTo>
                    <a:lnTo>
                      <a:pt x="788" y="1054"/>
                    </a:lnTo>
                    <a:lnTo>
                      <a:pt x="790" y="1054"/>
                    </a:lnTo>
                    <a:lnTo>
                      <a:pt x="806" y="1052"/>
                    </a:lnTo>
                    <a:lnTo>
                      <a:pt x="818" y="1038"/>
                    </a:lnTo>
                    <a:lnTo>
                      <a:pt x="826" y="1028"/>
                    </a:lnTo>
                    <a:lnTo>
                      <a:pt x="826" y="1016"/>
                    </a:lnTo>
                    <a:lnTo>
                      <a:pt x="828" y="1010"/>
                    </a:lnTo>
                    <a:lnTo>
                      <a:pt x="834" y="1004"/>
                    </a:lnTo>
                    <a:lnTo>
                      <a:pt x="836" y="1004"/>
                    </a:lnTo>
                    <a:lnTo>
                      <a:pt x="850" y="1006"/>
                    </a:lnTo>
                    <a:lnTo>
                      <a:pt x="858" y="1002"/>
                    </a:lnTo>
                    <a:lnTo>
                      <a:pt x="860" y="992"/>
                    </a:lnTo>
                    <a:lnTo>
                      <a:pt x="876" y="986"/>
                    </a:lnTo>
                    <a:lnTo>
                      <a:pt x="878" y="986"/>
                    </a:lnTo>
                    <a:lnTo>
                      <a:pt x="898" y="988"/>
                    </a:lnTo>
                    <a:lnTo>
                      <a:pt x="914" y="984"/>
                    </a:lnTo>
                    <a:lnTo>
                      <a:pt x="922" y="976"/>
                    </a:lnTo>
                    <a:lnTo>
                      <a:pt x="930" y="962"/>
                    </a:lnTo>
                    <a:lnTo>
                      <a:pt x="918" y="950"/>
                    </a:lnTo>
                    <a:lnTo>
                      <a:pt x="918" y="948"/>
                    </a:lnTo>
                    <a:lnTo>
                      <a:pt x="914" y="940"/>
                    </a:lnTo>
                    <a:lnTo>
                      <a:pt x="912" y="924"/>
                    </a:lnTo>
                    <a:lnTo>
                      <a:pt x="918" y="912"/>
                    </a:lnTo>
                    <a:lnTo>
                      <a:pt x="920" y="904"/>
                    </a:lnTo>
                    <a:lnTo>
                      <a:pt x="928" y="896"/>
                    </a:lnTo>
                    <a:lnTo>
                      <a:pt x="936" y="878"/>
                    </a:lnTo>
                    <a:lnTo>
                      <a:pt x="936" y="876"/>
                    </a:lnTo>
                    <a:lnTo>
                      <a:pt x="938" y="876"/>
                    </a:lnTo>
                    <a:lnTo>
                      <a:pt x="946" y="864"/>
                    </a:lnTo>
                    <a:lnTo>
                      <a:pt x="958" y="840"/>
                    </a:lnTo>
                    <a:lnTo>
                      <a:pt x="968" y="856"/>
                    </a:lnTo>
                    <a:lnTo>
                      <a:pt x="970" y="856"/>
                    </a:lnTo>
                    <a:lnTo>
                      <a:pt x="970" y="858"/>
                    </a:lnTo>
                    <a:lnTo>
                      <a:pt x="974" y="874"/>
                    </a:lnTo>
                    <a:lnTo>
                      <a:pt x="976" y="890"/>
                    </a:lnTo>
                    <a:lnTo>
                      <a:pt x="986" y="896"/>
                    </a:lnTo>
                    <a:lnTo>
                      <a:pt x="988" y="896"/>
                    </a:lnTo>
                    <a:lnTo>
                      <a:pt x="990" y="896"/>
                    </a:lnTo>
                    <a:lnTo>
                      <a:pt x="992" y="896"/>
                    </a:lnTo>
                    <a:lnTo>
                      <a:pt x="1002" y="880"/>
                    </a:lnTo>
                    <a:lnTo>
                      <a:pt x="1006" y="864"/>
                    </a:lnTo>
                    <a:lnTo>
                      <a:pt x="1010" y="864"/>
                    </a:lnTo>
                    <a:lnTo>
                      <a:pt x="1012" y="864"/>
                    </a:lnTo>
                    <a:lnTo>
                      <a:pt x="1034" y="872"/>
                    </a:lnTo>
                    <a:lnTo>
                      <a:pt x="1046" y="864"/>
                    </a:lnTo>
                    <a:lnTo>
                      <a:pt x="1048" y="864"/>
                    </a:lnTo>
                    <a:lnTo>
                      <a:pt x="1060" y="862"/>
                    </a:lnTo>
                    <a:lnTo>
                      <a:pt x="1068" y="848"/>
                    </a:lnTo>
                    <a:lnTo>
                      <a:pt x="1068" y="832"/>
                    </a:lnTo>
                    <a:lnTo>
                      <a:pt x="1074" y="806"/>
                    </a:lnTo>
                    <a:lnTo>
                      <a:pt x="1074" y="808"/>
                    </a:lnTo>
                    <a:lnTo>
                      <a:pt x="1078" y="808"/>
                    </a:lnTo>
                    <a:lnTo>
                      <a:pt x="1094" y="812"/>
                    </a:lnTo>
                    <a:lnTo>
                      <a:pt x="1102" y="796"/>
                    </a:lnTo>
                    <a:lnTo>
                      <a:pt x="1104" y="796"/>
                    </a:lnTo>
                    <a:lnTo>
                      <a:pt x="1106" y="796"/>
                    </a:lnTo>
                    <a:lnTo>
                      <a:pt x="1122" y="796"/>
                    </a:lnTo>
                    <a:lnTo>
                      <a:pt x="1124" y="796"/>
                    </a:lnTo>
                    <a:lnTo>
                      <a:pt x="1126" y="796"/>
                    </a:lnTo>
                    <a:lnTo>
                      <a:pt x="1134" y="808"/>
                    </a:lnTo>
                    <a:lnTo>
                      <a:pt x="1134" y="810"/>
                    </a:lnTo>
                    <a:lnTo>
                      <a:pt x="1134" y="812"/>
                    </a:lnTo>
                    <a:lnTo>
                      <a:pt x="1136" y="828"/>
                    </a:lnTo>
                    <a:lnTo>
                      <a:pt x="1144" y="834"/>
                    </a:lnTo>
                    <a:lnTo>
                      <a:pt x="1154" y="824"/>
                    </a:lnTo>
                    <a:lnTo>
                      <a:pt x="1158" y="828"/>
                    </a:lnTo>
                    <a:lnTo>
                      <a:pt x="1162" y="834"/>
                    </a:lnTo>
                    <a:lnTo>
                      <a:pt x="1162" y="840"/>
                    </a:lnTo>
                    <a:lnTo>
                      <a:pt x="1162" y="854"/>
                    </a:lnTo>
                    <a:lnTo>
                      <a:pt x="1158" y="868"/>
                    </a:lnTo>
                    <a:lnTo>
                      <a:pt x="1162" y="876"/>
                    </a:lnTo>
                    <a:lnTo>
                      <a:pt x="1170" y="884"/>
                    </a:lnTo>
                    <a:lnTo>
                      <a:pt x="1202" y="888"/>
                    </a:lnTo>
                    <a:lnTo>
                      <a:pt x="1204" y="890"/>
                    </a:lnTo>
                    <a:lnTo>
                      <a:pt x="1206" y="890"/>
                    </a:lnTo>
                    <a:lnTo>
                      <a:pt x="1208" y="892"/>
                    </a:lnTo>
                    <a:lnTo>
                      <a:pt x="1218" y="880"/>
                    </a:lnTo>
                    <a:lnTo>
                      <a:pt x="1226" y="872"/>
                    </a:lnTo>
                    <a:lnTo>
                      <a:pt x="1222" y="860"/>
                    </a:lnTo>
                    <a:lnTo>
                      <a:pt x="1214" y="808"/>
                    </a:lnTo>
                    <a:lnTo>
                      <a:pt x="1238" y="820"/>
                    </a:lnTo>
                    <a:lnTo>
                      <a:pt x="1250" y="832"/>
                    </a:lnTo>
                    <a:lnTo>
                      <a:pt x="1256" y="838"/>
                    </a:lnTo>
                    <a:lnTo>
                      <a:pt x="1266" y="832"/>
                    </a:lnTo>
                    <a:lnTo>
                      <a:pt x="1298" y="796"/>
                    </a:lnTo>
                    <a:lnTo>
                      <a:pt x="1300" y="796"/>
                    </a:lnTo>
                    <a:lnTo>
                      <a:pt x="1312" y="786"/>
                    </a:lnTo>
                    <a:lnTo>
                      <a:pt x="1326" y="768"/>
                    </a:lnTo>
                    <a:lnTo>
                      <a:pt x="1326" y="766"/>
                    </a:lnTo>
                    <a:lnTo>
                      <a:pt x="1344" y="770"/>
                    </a:lnTo>
                    <a:lnTo>
                      <a:pt x="1354" y="770"/>
                    </a:lnTo>
                    <a:lnTo>
                      <a:pt x="1354" y="762"/>
                    </a:lnTo>
                    <a:lnTo>
                      <a:pt x="1356" y="756"/>
                    </a:lnTo>
                    <a:lnTo>
                      <a:pt x="1370" y="740"/>
                    </a:lnTo>
                    <a:lnTo>
                      <a:pt x="1374" y="736"/>
                    </a:lnTo>
                    <a:lnTo>
                      <a:pt x="1390" y="742"/>
                    </a:lnTo>
                    <a:lnTo>
                      <a:pt x="1408" y="740"/>
                    </a:lnTo>
                    <a:lnTo>
                      <a:pt x="1422" y="726"/>
                    </a:lnTo>
                    <a:lnTo>
                      <a:pt x="1428" y="714"/>
                    </a:lnTo>
                    <a:lnTo>
                      <a:pt x="1424" y="708"/>
                    </a:lnTo>
                    <a:lnTo>
                      <a:pt x="1412" y="714"/>
                    </a:lnTo>
                    <a:lnTo>
                      <a:pt x="1412" y="712"/>
                    </a:lnTo>
                    <a:lnTo>
                      <a:pt x="1410" y="712"/>
                    </a:lnTo>
                    <a:lnTo>
                      <a:pt x="1396" y="700"/>
                    </a:lnTo>
                    <a:lnTo>
                      <a:pt x="1396" y="698"/>
                    </a:lnTo>
                    <a:lnTo>
                      <a:pt x="1402" y="676"/>
                    </a:lnTo>
                    <a:lnTo>
                      <a:pt x="1402" y="660"/>
                    </a:lnTo>
                    <a:lnTo>
                      <a:pt x="1398" y="648"/>
                    </a:lnTo>
                    <a:lnTo>
                      <a:pt x="1388" y="644"/>
                    </a:lnTo>
                    <a:lnTo>
                      <a:pt x="1388" y="642"/>
                    </a:lnTo>
                    <a:lnTo>
                      <a:pt x="1386" y="642"/>
                    </a:lnTo>
                    <a:lnTo>
                      <a:pt x="1386" y="640"/>
                    </a:lnTo>
                    <a:lnTo>
                      <a:pt x="1376" y="622"/>
                    </a:lnTo>
                    <a:lnTo>
                      <a:pt x="1374" y="620"/>
                    </a:lnTo>
                    <a:lnTo>
                      <a:pt x="1362" y="636"/>
                    </a:lnTo>
                    <a:lnTo>
                      <a:pt x="1348" y="644"/>
                    </a:lnTo>
                    <a:lnTo>
                      <a:pt x="1344" y="646"/>
                    </a:lnTo>
                    <a:lnTo>
                      <a:pt x="1344" y="644"/>
                    </a:lnTo>
                    <a:lnTo>
                      <a:pt x="1342" y="644"/>
                    </a:lnTo>
                    <a:lnTo>
                      <a:pt x="1328" y="630"/>
                    </a:lnTo>
                    <a:lnTo>
                      <a:pt x="1328" y="628"/>
                    </a:lnTo>
                    <a:lnTo>
                      <a:pt x="1318" y="606"/>
                    </a:lnTo>
                    <a:lnTo>
                      <a:pt x="1314" y="590"/>
                    </a:lnTo>
                    <a:lnTo>
                      <a:pt x="1314" y="588"/>
                    </a:lnTo>
                    <a:lnTo>
                      <a:pt x="1314" y="564"/>
                    </a:lnTo>
                    <a:lnTo>
                      <a:pt x="1312" y="550"/>
                    </a:lnTo>
                    <a:lnTo>
                      <a:pt x="1300" y="546"/>
                    </a:lnTo>
                    <a:lnTo>
                      <a:pt x="1274" y="526"/>
                    </a:lnTo>
                    <a:lnTo>
                      <a:pt x="1276" y="524"/>
                    </a:lnTo>
                    <a:lnTo>
                      <a:pt x="1288" y="510"/>
                    </a:lnTo>
                    <a:lnTo>
                      <a:pt x="1288" y="508"/>
                    </a:lnTo>
                    <a:lnTo>
                      <a:pt x="1290" y="508"/>
                    </a:lnTo>
                    <a:lnTo>
                      <a:pt x="1302" y="508"/>
                    </a:lnTo>
                    <a:lnTo>
                      <a:pt x="1304" y="508"/>
                    </a:lnTo>
                    <a:lnTo>
                      <a:pt x="1310" y="510"/>
                    </a:lnTo>
                    <a:lnTo>
                      <a:pt x="1314" y="514"/>
                    </a:lnTo>
                    <a:lnTo>
                      <a:pt x="1326" y="522"/>
                    </a:lnTo>
                    <a:lnTo>
                      <a:pt x="1338" y="512"/>
                    </a:lnTo>
                    <a:lnTo>
                      <a:pt x="1346" y="500"/>
                    </a:lnTo>
                    <a:lnTo>
                      <a:pt x="1346" y="490"/>
                    </a:lnTo>
                    <a:lnTo>
                      <a:pt x="1344" y="464"/>
                    </a:lnTo>
                    <a:lnTo>
                      <a:pt x="1342" y="454"/>
                    </a:lnTo>
                    <a:lnTo>
                      <a:pt x="1324" y="452"/>
                    </a:lnTo>
                    <a:lnTo>
                      <a:pt x="1324" y="440"/>
                    </a:lnTo>
                    <a:lnTo>
                      <a:pt x="1308" y="420"/>
                    </a:lnTo>
                    <a:lnTo>
                      <a:pt x="1306" y="420"/>
                    </a:lnTo>
                    <a:lnTo>
                      <a:pt x="1298" y="406"/>
                    </a:lnTo>
                    <a:lnTo>
                      <a:pt x="1298" y="404"/>
                    </a:lnTo>
                    <a:lnTo>
                      <a:pt x="1298" y="402"/>
                    </a:lnTo>
                    <a:lnTo>
                      <a:pt x="1314" y="380"/>
                    </a:lnTo>
                    <a:lnTo>
                      <a:pt x="1314" y="378"/>
                    </a:lnTo>
                    <a:lnTo>
                      <a:pt x="1316" y="378"/>
                    </a:lnTo>
                    <a:lnTo>
                      <a:pt x="1316" y="376"/>
                    </a:lnTo>
                    <a:lnTo>
                      <a:pt x="1318" y="376"/>
                    </a:lnTo>
                    <a:lnTo>
                      <a:pt x="1324" y="376"/>
                    </a:lnTo>
                    <a:lnTo>
                      <a:pt x="1334" y="368"/>
                    </a:lnTo>
                    <a:lnTo>
                      <a:pt x="1344" y="336"/>
                    </a:lnTo>
                    <a:lnTo>
                      <a:pt x="1358" y="322"/>
                    </a:lnTo>
                    <a:lnTo>
                      <a:pt x="1358" y="320"/>
                    </a:lnTo>
                    <a:lnTo>
                      <a:pt x="1374" y="316"/>
                    </a:lnTo>
                    <a:lnTo>
                      <a:pt x="1374" y="318"/>
                    </a:lnTo>
                    <a:lnTo>
                      <a:pt x="1382" y="326"/>
                    </a:lnTo>
                    <a:lnTo>
                      <a:pt x="1386" y="328"/>
                    </a:lnTo>
                    <a:lnTo>
                      <a:pt x="1392" y="302"/>
                    </a:lnTo>
                    <a:lnTo>
                      <a:pt x="1386" y="284"/>
                    </a:lnTo>
                    <a:lnTo>
                      <a:pt x="1386" y="282"/>
                    </a:lnTo>
                    <a:lnTo>
                      <a:pt x="1388" y="262"/>
                    </a:lnTo>
                    <a:lnTo>
                      <a:pt x="1388" y="260"/>
                    </a:lnTo>
                    <a:lnTo>
                      <a:pt x="1398" y="250"/>
                    </a:lnTo>
                    <a:lnTo>
                      <a:pt x="1404" y="240"/>
                    </a:lnTo>
                    <a:lnTo>
                      <a:pt x="1404" y="230"/>
                    </a:lnTo>
                    <a:lnTo>
                      <a:pt x="1402" y="220"/>
                    </a:lnTo>
                    <a:lnTo>
                      <a:pt x="1398" y="204"/>
                    </a:lnTo>
                    <a:lnTo>
                      <a:pt x="1398" y="186"/>
                    </a:lnTo>
                    <a:lnTo>
                      <a:pt x="1398" y="184"/>
                    </a:lnTo>
                    <a:lnTo>
                      <a:pt x="1402" y="168"/>
                    </a:lnTo>
                    <a:lnTo>
                      <a:pt x="1398" y="158"/>
                    </a:lnTo>
                    <a:lnTo>
                      <a:pt x="1396" y="152"/>
                    </a:lnTo>
                    <a:lnTo>
                      <a:pt x="1398" y="128"/>
                    </a:lnTo>
                    <a:close/>
                  </a:path>
                </a:pathLst>
              </a:custGeom>
              <a:solidFill>
                <a:schemeClr val="bg1">
                  <a:lumMod val="85000"/>
                </a:schemeClr>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charset="0"/>
                    <a:ea typeface="SimSun"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charset="0"/>
                    <a:ea typeface="SimSun"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charset="0"/>
                    <a:ea typeface="SimSun"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charset="0"/>
                    <a:ea typeface="SimSun"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charset="0"/>
                    <a:ea typeface="SimSun"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SimSun"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SimSun"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SimSun"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SimSun" panose="02010600030101010101" pitchFamily="2" charset="-122"/>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rgbClr val="FFFFFF"/>
                  </a:solidFill>
                  <a:effectLst/>
                  <a:uLnTx/>
                  <a:uFillTx/>
                  <a:latin typeface="Calibri" panose="020F0502020204030204" charset="0"/>
                  <a:ea typeface="SimSun" panose="02010600030101010101" pitchFamily="2" charset="-122"/>
                  <a:cs typeface="+mn-cs"/>
                </a:endParaRPr>
              </a:p>
            </p:txBody>
          </p:sp>
          <p:sp>
            <p:nvSpPr>
              <p:cNvPr id="2052" name="甘肃"/>
              <p:cNvSpPr/>
              <p:nvPr/>
            </p:nvSpPr>
            <p:spPr bwMode="auto">
              <a:xfrm>
                <a:off x="3594100" y="2528888"/>
                <a:ext cx="1666875" cy="1411287"/>
              </a:xfrm>
              <a:custGeom>
                <a:avLst/>
                <a:gdLst>
                  <a:gd name="T0" fmla="*/ 2147483646 w 912"/>
                  <a:gd name="T1" fmla="*/ 2147483646 h 772"/>
                  <a:gd name="T2" fmla="*/ 2147483646 w 912"/>
                  <a:gd name="T3" fmla="*/ 2147483646 h 772"/>
                  <a:gd name="T4" fmla="*/ 2147483646 w 912"/>
                  <a:gd name="T5" fmla="*/ 2147483646 h 772"/>
                  <a:gd name="T6" fmla="*/ 2147483646 w 912"/>
                  <a:gd name="T7" fmla="*/ 2147483646 h 772"/>
                  <a:gd name="T8" fmla="*/ 2147483646 w 912"/>
                  <a:gd name="T9" fmla="*/ 2147483646 h 772"/>
                  <a:gd name="T10" fmla="*/ 2147483646 w 912"/>
                  <a:gd name="T11" fmla="*/ 2147483646 h 772"/>
                  <a:gd name="T12" fmla="*/ 2147483646 w 912"/>
                  <a:gd name="T13" fmla="*/ 2147483646 h 772"/>
                  <a:gd name="T14" fmla="*/ 2147483646 w 912"/>
                  <a:gd name="T15" fmla="*/ 2147483646 h 772"/>
                  <a:gd name="T16" fmla="*/ 2147483646 w 912"/>
                  <a:gd name="T17" fmla="*/ 2147483646 h 772"/>
                  <a:gd name="T18" fmla="*/ 2147483646 w 912"/>
                  <a:gd name="T19" fmla="*/ 2147483646 h 772"/>
                  <a:gd name="T20" fmla="*/ 2147483646 w 912"/>
                  <a:gd name="T21" fmla="*/ 2147483646 h 772"/>
                  <a:gd name="T22" fmla="*/ 2147483646 w 912"/>
                  <a:gd name="T23" fmla="*/ 2147483646 h 772"/>
                  <a:gd name="T24" fmla="*/ 2147483646 w 912"/>
                  <a:gd name="T25" fmla="*/ 2147483646 h 772"/>
                  <a:gd name="T26" fmla="*/ 2147483646 w 912"/>
                  <a:gd name="T27" fmla="*/ 2147483646 h 772"/>
                  <a:gd name="T28" fmla="*/ 2147483646 w 912"/>
                  <a:gd name="T29" fmla="*/ 2147483646 h 772"/>
                  <a:gd name="T30" fmla="*/ 2147483646 w 912"/>
                  <a:gd name="T31" fmla="*/ 2147483646 h 772"/>
                  <a:gd name="T32" fmla="*/ 2147483646 w 912"/>
                  <a:gd name="T33" fmla="*/ 2147483646 h 772"/>
                  <a:gd name="T34" fmla="*/ 2147483646 w 912"/>
                  <a:gd name="T35" fmla="*/ 2147483646 h 772"/>
                  <a:gd name="T36" fmla="*/ 2147483646 w 912"/>
                  <a:gd name="T37" fmla="*/ 2147483646 h 772"/>
                  <a:gd name="T38" fmla="*/ 2147483646 w 912"/>
                  <a:gd name="T39" fmla="*/ 2147483646 h 772"/>
                  <a:gd name="T40" fmla="*/ 2147483646 w 912"/>
                  <a:gd name="T41" fmla="*/ 2147483646 h 772"/>
                  <a:gd name="T42" fmla="*/ 2147483646 w 912"/>
                  <a:gd name="T43" fmla="*/ 2147483646 h 772"/>
                  <a:gd name="T44" fmla="*/ 2147483646 w 912"/>
                  <a:gd name="T45" fmla="*/ 2147483646 h 772"/>
                  <a:gd name="T46" fmla="*/ 2147483646 w 912"/>
                  <a:gd name="T47" fmla="*/ 2147483646 h 772"/>
                  <a:gd name="T48" fmla="*/ 2147483646 w 912"/>
                  <a:gd name="T49" fmla="*/ 2147483646 h 772"/>
                  <a:gd name="T50" fmla="*/ 2147483646 w 912"/>
                  <a:gd name="T51" fmla="*/ 2147483646 h 772"/>
                  <a:gd name="T52" fmla="*/ 2147483646 w 912"/>
                  <a:gd name="T53" fmla="*/ 2147483646 h 772"/>
                  <a:gd name="T54" fmla="*/ 2147483646 w 912"/>
                  <a:gd name="T55" fmla="*/ 2147483646 h 772"/>
                  <a:gd name="T56" fmla="*/ 2147483646 w 912"/>
                  <a:gd name="T57" fmla="*/ 2147483646 h 772"/>
                  <a:gd name="T58" fmla="*/ 2147483646 w 912"/>
                  <a:gd name="T59" fmla="*/ 2147483646 h 772"/>
                  <a:gd name="T60" fmla="*/ 2147483646 w 912"/>
                  <a:gd name="T61" fmla="*/ 2147483646 h 772"/>
                  <a:gd name="T62" fmla="*/ 2147483646 w 912"/>
                  <a:gd name="T63" fmla="*/ 2147483646 h 772"/>
                  <a:gd name="T64" fmla="*/ 2147483646 w 912"/>
                  <a:gd name="T65" fmla="*/ 2147483646 h 772"/>
                  <a:gd name="T66" fmla="*/ 2147483646 w 912"/>
                  <a:gd name="T67" fmla="*/ 2147483646 h 772"/>
                  <a:gd name="T68" fmla="*/ 2147483646 w 912"/>
                  <a:gd name="T69" fmla="*/ 2147483646 h 772"/>
                  <a:gd name="T70" fmla="*/ 2147483646 w 912"/>
                  <a:gd name="T71" fmla="*/ 2147483646 h 772"/>
                  <a:gd name="T72" fmla="*/ 2147483646 w 912"/>
                  <a:gd name="T73" fmla="*/ 2147483646 h 772"/>
                  <a:gd name="T74" fmla="*/ 2147483646 w 912"/>
                  <a:gd name="T75" fmla="*/ 2147483646 h 772"/>
                  <a:gd name="T76" fmla="*/ 2147483646 w 912"/>
                  <a:gd name="T77" fmla="*/ 2147483646 h 772"/>
                  <a:gd name="T78" fmla="*/ 2147483646 w 912"/>
                  <a:gd name="T79" fmla="*/ 2147483646 h 772"/>
                  <a:gd name="T80" fmla="*/ 2147483646 w 912"/>
                  <a:gd name="T81" fmla="*/ 2147483646 h 772"/>
                  <a:gd name="T82" fmla="*/ 2147483646 w 912"/>
                  <a:gd name="T83" fmla="*/ 2147483646 h 772"/>
                  <a:gd name="T84" fmla="*/ 2147483646 w 912"/>
                  <a:gd name="T85" fmla="*/ 2147483646 h 772"/>
                  <a:gd name="T86" fmla="*/ 2147483646 w 912"/>
                  <a:gd name="T87" fmla="*/ 2147483646 h 772"/>
                  <a:gd name="T88" fmla="*/ 2147483646 w 912"/>
                  <a:gd name="T89" fmla="*/ 2147483646 h 772"/>
                  <a:gd name="T90" fmla="*/ 2147483646 w 912"/>
                  <a:gd name="T91" fmla="*/ 2147483646 h 772"/>
                  <a:gd name="T92" fmla="*/ 2147483646 w 912"/>
                  <a:gd name="T93" fmla="*/ 2147483646 h 772"/>
                  <a:gd name="T94" fmla="*/ 2147483646 w 912"/>
                  <a:gd name="T95" fmla="*/ 2147483646 h 772"/>
                  <a:gd name="T96" fmla="*/ 2147483646 w 912"/>
                  <a:gd name="T97" fmla="*/ 2147483646 h 772"/>
                  <a:gd name="T98" fmla="*/ 2147483646 w 912"/>
                  <a:gd name="T99" fmla="*/ 2147483646 h 772"/>
                  <a:gd name="T100" fmla="*/ 2147483646 w 912"/>
                  <a:gd name="T101" fmla="*/ 2147483646 h 772"/>
                  <a:gd name="T102" fmla="*/ 2147483646 w 912"/>
                  <a:gd name="T103" fmla="*/ 2147483646 h 772"/>
                  <a:gd name="T104" fmla="*/ 2147483646 w 912"/>
                  <a:gd name="T105" fmla="*/ 2147483646 h 772"/>
                  <a:gd name="T106" fmla="*/ 2147483646 w 912"/>
                  <a:gd name="T107" fmla="*/ 2147483646 h 772"/>
                  <a:gd name="T108" fmla="*/ 2147483646 w 912"/>
                  <a:gd name="T109" fmla="*/ 2147483646 h 772"/>
                  <a:gd name="T110" fmla="*/ 2147483646 w 912"/>
                  <a:gd name="T111" fmla="*/ 2147483646 h 772"/>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912" h="772">
                    <a:moveTo>
                      <a:pt x="542" y="280"/>
                    </a:moveTo>
                    <a:lnTo>
                      <a:pt x="530" y="280"/>
                    </a:lnTo>
                    <a:lnTo>
                      <a:pt x="526" y="288"/>
                    </a:lnTo>
                    <a:lnTo>
                      <a:pt x="532" y="296"/>
                    </a:lnTo>
                    <a:lnTo>
                      <a:pt x="536" y="308"/>
                    </a:lnTo>
                    <a:lnTo>
                      <a:pt x="536" y="310"/>
                    </a:lnTo>
                    <a:lnTo>
                      <a:pt x="536" y="312"/>
                    </a:lnTo>
                    <a:lnTo>
                      <a:pt x="518" y="320"/>
                    </a:lnTo>
                    <a:lnTo>
                      <a:pt x="516" y="320"/>
                    </a:lnTo>
                    <a:lnTo>
                      <a:pt x="506" y="320"/>
                    </a:lnTo>
                    <a:lnTo>
                      <a:pt x="500" y="316"/>
                    </a:lnTo>
                    <a:lnTo>
                      <a:pt x="494" y="314"/>
                    </a:lnTo>
                    <a:lnTo>
                      <a:pt x="492" y="310"/>
                    </a:lnTo>
                    <a:lnTo>
                      <a:pt x="488" y="300"/>
                    </a:lnTo>
                    <a:lnTo>
                      <a:pt x="464" y="296"/>
                    </a:lnTo>
                    <a:lnTo>
                      <a:pt x="456" y="264"/>
                    </a:lnTo>
                    <a:lnTo>
                      <a:pt x="450" y="262"/>
                    </a:lnTo>
                    <a:lnTo>
                      <a:pt x="446" y="258"/>
                    </a:lnTo>
                    <a:lnTo>
                      <a:pt x="444" y="256"/>
                    </a:lnTo>
                    <a:lnTo>
                      <a:pt x="440" y="250"/>
                    </a:lnTo>
                    <a:lnTo>
                      <a:pt x="432" y="248"/>
                    </a:lnTo>
                    <a:lnTo>
                      <a:pt x="424" y="242"/>
                    </a:lnTo>
                    <a:lnTo>
                      <a:pt x="416" y="232"/>
                    </a:lnTo>
                    <a:lnTo>
                      <a:pt x="406" y="228"/>
                    </a:lnTo>
                    <a:lnTo>
                      <a:pt x="392" y="214"/>
                    </a:lnTo>
                    <a:lnTo>
                      <a:pt x="390" y="204"/>
                    </a:lnTo>
                    <a:lnTo>
                      <a:pt x="390" y="202"/>
                    </a:lnTo>
                    <a:lnTo>
                      <a:pt x="416" y="168"/>
                    </a:lnTo>
                    <a:lnTo>
                      <a:pt x="416" y="164"/>
                    </a:lnTo>
                    <a:lnTo>
                      <a:pt x="416" y="162"/>
                    </a:lnTo>
                    <a:lnTo>
                      <a:pt x="412" y="152"/>
                    </a:lnTo>
                    <a:lnTo>
                      <a:pt x="398" y="156"/>
                    </a:lnTo>
                    <a:lnTo>
                      <a:pt x="396" y="156"/>
                    </a:lnTo>
                    <a:lnTo>
                      <a:pt x="396" y="158"/>
                    </a:lnTo>
                    <a:lnTo>
                      <a:pt x="360" y="160"/>
                    </a:lnTo>
                    <a:lnTo>
                      <a:pt x="348" y="164"/>
                    </a:lnTo>
                    <a:lnTo>
                      <a:pt x="342" y="168"/>
                    </a:lnTo>
                    <a:lnTo>
                      <a:pt x="340" y="172"/>
                    </a:lnTo>
                    <a:lnTo>
                      <a:pt x="334" y="178"/>
                    </a:lnTo>
                    <a:lnTo>
                      <a:pt x="330" y="178"/>
                    </a:lnTo>
                    <a:lnTo>
                      <a:pt x="324" y="178"/>
                    </a:lnTo>
                    <a:lnTo>
                      <a:pt x="324" y="176"/>
                    </a:lnTo>
                    <a:lnTo>
                      <a:pt x="312" y="168"/>
                    </a:lnTo>
                    <a:lnTo>
                      <a:pt x="312" y="148"/>
                    </a:lnTo>
                    <a:lnTo>
                      <a:pt x="304" y="142"/>
                    </a:lnTo>
                    <a:lnTo>
                      <a:pt x="300" y="134"/>
                    </a:lnTo>
                    <a:lnTo>
                      <a:pt x="296" y="116"/>
                    </a:lnTo>
                    <a:lnTo>
                      <a:pt x="288" y="108"/>
                    </a:lnTo>
                    <a:lnTo>
                      <a:pt x="280" y="100"/>
                    </a:lnTo>
                    <a:lnTo>
                      <a:pt x="276" y="98"/>
                    </a:lnTo>
                    <a:lnTo>
                      <a:pt x="290" y="80"/>
                    </a:lnTo>
                    <a:lnTo>
                      <a:pt x="292" y="68"/>
                    </a:lnTo>
                    <a:lnTo>
                      <a:pt x="276" y="48"/>
                    </a:lnTo>
                    <a:lnTo>
                      <a:pt x="268" y="32"/>
                    </a:lnTo>
                    <a:lnTo>
                      <a:pt x="268" y="24"/>
                    </a:lnTo>
                    <a:lnTo>
                      <a:pt x="256" y="16"/>
                    </a:lnTo>
                    <a:lnTo>
                      <a:pt x="256" y="14"/>
                    </a:lnTo>
                    <a:lnTo>
                      <a:pt x="246" y="2"/>
                    </a:lnTo>
                    <a:lnTo>
                      <a:pt x="232" y="0"/>
                    </a:lnTo>
                    <a:lnTo>
                      <a:pt x="216" y="4"/>
                    </a:lnTo>
                    <a:lnTo>
                      <a:pt x="212" y="8"/>
                    </a:lnTo>
                    <a:lnTo>
                      <a:pt x="210" y="30"/>
                    </a:lnTo>
                    <a:lnTo>
                      <a:pt x="210" y="56"/>
                    </a:lnTo>
                    <a:lnTo>
                      <a:pt x="208" y="56"/>
                    </a:lnTo>
                    <a:lnTo>
                      <a:pt x="192" y="62"/>
                    </a:lnTo>
                    <a:lnTo>
                      <a:pt x="178" y="64"/>
                    </a:lnTo>
                    <a:lnTo>
                      <a:pt x="168" y="70"/>
                    </a:lnTo>
                    <a:lnTo>
                      <a:pt x="154" y="74"/>
                    </a:lnTo>
                    <a:lnTo>
                      <a:pt x="152" y="76"/>
                    </a:lnTo>
                    <a:lnTo>
                      <a:pt x="124" y="68"/>
                    </a:lnTo>
                    <a:lnTo>
                      <a:pt x="114" y="80"/>
                    </a:lnTo>
                    <a:lnTo>
                      <a:pt x="108" y="86"/>
                    </a:lnTo>
                    <a:lnTo>
                      <a:pt x="98" y="88"/>
                    </a:lnTo>
                    <a:lnTo>
                      <a:pt x="82" y="102"/>
                    </a:lnTo>
                    <a:lnTo>
                      <a:pt x="72" y="116"/>
                    </a:lnTo>
                    <a:lnTo>
                      <a:pt x="72" y="118"/>
                    </a:lnTo>
                    <a:lnTo>
                      <a:pt x="66" y="128"/>
                    </a:lnTo>
                    <a:lnTo>
                      <a:pt x="60" y="132"/>
                    </a:lnTo>
                    <a:lnTo>
                      <a:pt x="50" y="144"/>
                    </a:lnTo>
                    <a:lnTo>
                      <a:pt x="50" y="146"/>
                    </a:lnTo>
                    <a:lnTo>
                      <a:pt x="44" y="150"/>
                    </a:lnTo>
                    <a:lnTo>
                      <a:pt x="32" y="152"/>
                    </a:lnTo>
                    <a:lnTo>
                      <a:pt x="12" y="152"/>
                    </a:lnTo>
                    <a:lnTo>
                      <a:pt x="8" y="158"/>
                    </a:lnTo>
                    <a:lnTo>
                      <a:pt x="0" y="172"/>
                    </a:lnTo>
                    <a:lnTo>
                      <a:pt x="4" y="184"/>
                    </a:lnTo>
                    <a:lnTo>
                      <a:pt x="2" y="216"/>
                    </a:lnTo>
                    <a:lnTo>
                      <a:pt x="8" y="224"/>
                    </a:lnTo>
                    <a:lnTo>
                      <a:pt x="8" y="226"/>
                    </a:lnTo>
                    <a:lnTo>
                      <a:pt x="10" y="232"/>
                    </a:lnTo>
                    <a:lnTo>
                      <a:pt x="22" y="232"/>
                    </a:lnTo>
                    <a:lnTo>
                      <a:pt x="40" y="236"/>
                    </a:lnTo>
                    <a:lnTo>
                      <a:pt x="66" y="238"/>
                    </a:lnTo>
                    <a:lnTo>
                      <a:pt x="76" y="236"/>
                    </a:lnTo>
                    <a:lnTo>
                      <a:pt x="78" y="236"/>
                    </a:lnTo>
                    <a:lnTo>
                      <a:pt x="80" y="236"/>
                    </a:lnTo>
                    <a:lnTo>
                      <a:pt x="100" y="244"/>
                    </a:lnTo>
                    <a:lnTo>
                      <a:pt x="102" y="244"/>
                    </a:lnTo>
                    <a:lnTo>
                      <a:pt x="112" y="254"/>
                    </a:lnTo>
                    <a:lnTo>
                      <a:pt x="136" y="262"/>
                    </a:lnTo>
                    <a:lnTo>
                      <a:pt x="138" y="262"/>
                    </a:lnTo>
                    <a:lnTo>
                      <a:pt x="154" y="272"/>
                    </a:lnTo>
                    <a:lnTo>
                      <a:pt x="192" y="308"/>
                    </a:lnTo>
                    <a:lnTo>
                      <a:pt x="210" y="316"/>
                    </a:lnTo>
                    <a:lnTo>
                      <a:pt x="218" y="312"/>
                    </a:lnTo>
                    <a:lnTo>
                      <a:pt x="224" y="300"/>
                    </a:lnTo>
                    <a:lnTo>
                      <a:pt x="220" y="278"/>
                    </a:lnTo>
                    <a:lnTo>
                      <a:pt x="222" y="274"/>
                    </a:lnTo>
                    <a:lnTo>
                      <a:pt x="224" y="270"/>
                    </a:lnTo>
                    <a:lnTo>
                      <a:pt x="236" y="264"/>
                    </a:lnTo>
                    <a:lnTo>
                      <a:pt x="236" y="262"/>
                    </a:lnTo>
                    <a:lnTo>
                      <a:pt x="286" y="292"/>
                    </a:lnTo>
                    <a:lnTo>
                      <a:pt x="292" y="290"/>
                    </a:lnTo>
                    <a:lnTo>
                      <a:pt x="302" y="284"/>
                    </a:lnTo>
                    <a:lnTo>
                      <a:pt x="304" y="284"/>
                    </a:lnTo>
                    <a:lnTo>
                      <a:pt x="310" y="284"/>
                    </a:lnTo>
                    <a:lnTo>
                      <a:pt x="320" y="276"/>
                    </a:lnTo>
                    <a:lnTo>
                      <a:pt x="322" y="276"/>
                    </a:lnTo>
                    <a:lnTo>
                      <a:pt x="324" y="276"/>
                    </a:lnTo>
                    <a:lnTo>
                      <a:pt x="352" y="296"/>
                    </a:lnTo>
                    <a:lnTo>
                      <a:pt x="354" y="298"/>
                    </a:lnTo>
                    <a:lnTo>
                      <a:pt x="372" y="312"/>
                    </a:lnTo>
                    <a:lnTo>
                      <a:pt x="380" y="320"/>
                    </a:lnTo>
                    <a:lnTo>
                      <a:pt x="388" y="330"/>
                    </a:lnTo>
                    <a:lnTo>
                      <a:pt x="398" y="340"/>
                    </a:lnTo>
                    <a:lnTo>
                      <a:pt x="404" y="338"/>
                    </a:lnTo>
                    <a:lnTo>
                      <a:pt x="412" y="324"/>
                    </a:lnTo>
                    <a:lnTo>
                      <a:pt x="430" y="336"/>
                    </a:lnTo>
                    <a:lnTo>
                      <a:pt x="432" y="336"/>
                    </a:lnTo>
                    <a:lnTo>
                      <a:pt x="444" y="352"/>
                    </a:lnTo>
                    <a:lnTo>
                      <a:pt x="480" y="380"/>
                    </a:lnTo>
                    <a:lnTo>
                      <a:pt x="492" y="392"/>
                    </a:lnTo>
                    <a:lnTo>
                      <a:pt x="522" y="382"/>
                    </a:lnTo>
                    <a:lnTo>
                      <a:pt x="524" y="406"/>
                    </a:lnTo>
                    <a:lnTo>
                      <a:pt x="538" y="420"/>
                    </a:lnTo>
                    <a:lnTo>
                      <a:pt x="548" y="436"/>
                    </a:lnTo>
                    <a:lnTo>
                      <a:pt x="548" y="438"/>
                    </a:lnTo>
                    <a:lnTo>
                      <a:pt x="548" y="440"/>
                    </a:lnTo>
                    <a:lnTo>
                      <a:pt x="560" y="494"/>
                    </a:lnTo>
                    <a:lnTo>
                      <a:pt x="572" y="516"/>
                    </a:lnTo>
                    <a:lnTo>
                      <a:pt x="556" y="558"/>
                    </a:lnTo>
                    <a:lnTo>
                      <a:pt x="556" y="560"/>
                    </a:lnTo>
                    <a:lnTo>
                      <a:pt x="544" y="564"/>
                    </a:lnTo>
                    <a:lnTo>
                      <a:pt x="544" y="576"/>
                    </a:lnTo>
                    <a:lnTo>
                      <a:pt x="542" y="576"/>
                    </a:lnTo>
                    <a:lnTo>
                      <a:pt x="528" y="598"/>
                    </a:lnTo>
                    <a:lnTo>
                      <a:pt x="508" y="600"/>
                    </a:lnTo>
                    <a:lnTo>
                      <a:pt x="488" y="616"/>
                    </a:lnTo>
                    <a:lnTo>
                      <a:pt x="494" y="620"/>
                    </a:lnTo>
                    <a:lnTo>
                      <a:pt x="500" y="622"/>
                    </a:lnTo>
                    <a:lnTo>
                      <a:pt x="504" y="626"/>
                    </a:lnTo>
                    <a:lnTo>
                      <a:pt x="508" y="630"/>
                    </a:lnTo>
                    <a:lnTo>
                      <a:pt x="508" y="634"/>
                    </a:lnTo>
                    <a:lnTo>
                      <a:pt x="504" y="642"/>
                    </a:lnTo>
                    <a:lnTo>
                      <a:pt x="504" y="644"/>
                    </a:lnTo>
                    <a:lnTo>
                      <a:pt x="492" y="656"/>
                    </a:lnTo>
                    <a:lnTo>
                      <a:pt x="490" y="656"/>
                    </a:lnTo>
                    <a:lnTo>
                      <a:pt x="490" y="658"/>
                    </a:lnTo>
                    <a:lnTo>
                      <a:pt x="488" y="658"/>
                    </a:lnTo>
                    <a:lnTo>
                      <a:pt x="450" y="652"/>
                    </a:lnTo>
                    <a:lnTo>
                      <a:pt x="448" y="666"/>
                    </a:lnTo>
                    <a:lnTo>
                      <a:pt x="452" y="696"/>
                    </a:lnTo>
                    <a:lnTo>
                      <a:pt x="484" y="708"/>
                    </a:lnTo>
                    <a:lnTo>
                      <a:pt x="484" y="710"/>
                    </a:lnTo>
                    <a:lnTo>
                      <a:pt x="496" y="706"/>
                    </a:lnTo>
                    <a:lnTo>
                      <a:pt x="498" y="706"/>
                    </a:lnTo>
                    <a:lnTo>
                      <a:pt x="500" y="704"/>
                    </a:lnTo>
                    <a:lnTo>
                      <a:pt x="500" y="706"/>
                    </a:lnTo>
                    <a:lnTo>
                      <a:pt x="510" y="712"/>
                    </a:lnTo>
                    <a:lnTo>
                      <a:pt x="524" y="712"/>
                    </a:lnTo>
                    <a:lnTo>
                      <a:pt x="528" y="710"/>
                    </a:lnTo>
                    <a:lnTo>
                      <a:pt x="524" y="696"/>
                    </a:lnTo>
                    <a:lnTo>
                      <a:pt x="520" y="680"/>
                    </a:lnTo>
                    <a:lnTo>
                      <a:pt x="520" y="678"/>
                    </a:lnTo>
                    <a:lnTo>
                      <a:pt x="520" y="676"/>
                    </a:lnTo>
                    <a:lnTo>
                      <a:pt x="526" y="670"/>
                    </a:lnTo>
                    <a:lnTo>
                      <a:pt x="528" y="668"/>
                    </a:lnTo>
                    <a:lnTo>
                      <a:pt x="536" y="656"/>
                    </a:lnTo>
                    <a:lnTo>
                      <a:pt x="538" y="654"/>
                    </a:lnTo>
                    <a:lnTo>
                      <a:pt x="552" y="644"/>
                    </a:lnTo>
                    <a:lnTo>
                      <a:pt x="552" y="642"/>
                    </a:lnTo>
                    <a:lnTo>
                      <a:pt x="554" y="642"/>
                    </a:lnTo>
                    <a:lnTo>
                      <a:pt x="572" y="640"/>
                    </a:lnTo>
                    <a:lnTo>
                      <a:pt x="572" y="644"/>
                    </a:lnTo>
                    <a:lnTo>
                      <a:pt x="572" y="656"/>
                    </a:lnTo>
                    <a:lnTo>
                      <a:pt x="576" y="664"/>
                    </a:lnTo>
                    <a:lnTo>
                      <a:pt x="580" y="674"/>
                    </a:lnTo>
                    <a:lnTo>
                      <a:pt x="596" y="684"/>
                    </a:lnTo>
                    <a:lnTo>
                      <a:pt x="640" y="688"/>
                    </a:lnTo>
                    <a:lnTo>
                      <a:pt x="642" y="688"/>
                    </a:lnTo>
                    <a:lnTo>
                      <a:pt x="644" y="688"/>
                    </a:lnTo>
                    <a:lnTo>
                      <a:pt x="644" y="690"/>
                    </a:lnTo>
                    <a:lnTo>
                      <a:pt x="644" y="692"/>
                    </a:lnTo>
                    <a:lnTo>
                      <a:pt x="644" y="706"/>
                    </a:lnTo>
                    <a:lnTo>
                      <a:pt x="656" y="720"/>
                    </a:lnTo>
                    <a:lnTo>
                      <a:pt x="666" y="724"/>
                    </a:lnTo>
                    <a:lnTo>
                      <a:pt x="668" y="724"/>
                    </a:lnTo>
                    <a:lnTo>
                      <a:pt x="668" y="726"/>
                    </a:lnTo>
                    <a:lnTo>
                      <a:pt x="668" y="732"/>
                    </a:lnTo>
                    <a:lnTo>
                      <a:pt x="668" y="740"/>
                    </a:lnTo>
                    <a:lnTo>
                      <a:pt x="664" y="756"/>
                    </a:lnTo>
                    <a:lnTo>
                      <a:pt x="670" y="760"/>
                    </a:lnTo>
                    <a:lnTo>
                      <a:pt x="678" y="760"/>
                    </a:lnTo>
                    <a:lnTo>
                      <a:pt x="684" y="762"/>
                    </a:lnTo>
                    <a:lnTo>
                      <a:pt x="688" y="764"/>
                    </a:lnTo>
                    <a:lnTo>
                      <a:pt x="706" y="772"/>
                    </a:lnTo>
                    <a:lnTo>
                      <a:pt x="716" y="764"/>
                    </a:lnTo>
                    <a:lnTo>
                      <a:pt x="728" y="750"/>
                    </a:lnTo>
                    <a:lnTo>
                      <a:pt x="730" y="744"/>
                    </a:lnTo>
                    <a:lnTo>
                      <a:pt x="732" y="742"/>
                    </a:lnTo>
                    <a:lnTo>
                      <a:pt x="734" y="740"/>
                    </a:lnTo>
                    <a:lnTo>
                      <a:pt x="730" y="722"/>
                    </a:lnTo>
                    <a:lnTo>
                      <a:pt x="728" y="714"/>
                    </a:lnTo>
                    <a:lnTo>
                      <a:pt x="728" y="712"/>
                    </a:lnTo>
                    <a:lnTo>
                      <a:pt x="728" y="710"/>
                    </a:lnTo>
                    <a:lnTo>
                      <a:pt x="736" y="700"/>
                    </a:lnTo>
                    <a:lnTo>
                      <a:pt x="748" y="690"/>
                    </a:lnTo>
                    <a:lnTo>
                      <a:pt x="750" y="690"/>
                    </a:lnTo>
                    <a:lnTo>
                      <a:pt x="776" y="690"/>
                    </a:lnTo>
                    <a:lnTo>
                      <a:pt x="780" y="688"/>
                    </a:lnTo>
                    <a:lnTo>
                      <a:pt x="780" y="676"/>
                    </a:lnTo>
                    <a:lnTo>
                      <a:pt x="776" y="664"/>
                    </a:lnTo>
                    <a:lnTo>
                      <a:pt x="766" y="648"/>
                    </a:lnTo>
                    <a:lnTo>
                      <a:pt x="766" y="628"/>
                    </a:lnTo>
                    <a:lnTo>
                      <a:pt x="766" y="626"/>
                    </a:lnTo>
                    <a:lnTo>
                      <a:pt x="770" y="614"/>
                    </a:lnTo>
                    <a:lnTo>
                      <a:pt x="772" y="614"/>
                    </a:lnTo>
                    <a:lnTo>
                      <a:pt x="792" y="582"/>
                    </a:lnTo>
                    <a:lnTo>
                      <a:pt x="794" y="582"/>
                    </a:lnTo>
                    <a:lnTo>
                      <a:pt x="796" y="580"/>
                    </a:lnTo>
                    <a:lnTo>
                      <a:pt x="800" y="580"/>
                    </a:lnTo>
                    <a:lnTo>
                      <a:pt x="808" y="582"/>
                    </a:lnTo>
                    <a:lnTo>
                      <a:pt x="828" y="592"/>
                    </a:lnTo>
                    <a:lnTo>
                      <a:pt x="840" y="596"/>
                    </a:lnTo>
                    <a:lnTo>
                      <a:pt x="840" y="590"/>
                    </a:lnTo>
                    <a:lnTo>
                      <a:pt x="838" y="588"/>
                    </a:lnTo>
                    <a:lnTo>
                      <a:pt x="838" y="586"/>
                    </a:lnTo>
                    <a:lnTo>
                      <a:pt x="840" y="580"/>
                    </a:lnTo>
                    <a:lnTo>
                      <a:pt x="846" y="572"/>
                    </a:lnTo>
                    <a:lnTo>
                      <a:pt x="860" y="562"/>
                    </a:lnTo>
                    <a:lnTo>
                      <a:pt x="860" y="560"/>
                    </a:lnTo>
                    <a:lnTo>
                      <a:pt x="876" y="556"/>
                    </a:lnTo>
                    <a:lnTo>
                      <a:pt x="890" y="556"/>
                    </a:lnTo>
                    <a:lnTo>
                      <a:pt x="892" y="556"/>
                    </a:lnTo>
                    <a:lnTo>
                      <a:pt x="900" y="556"/>
                    </a:lnTo>
                    <a:lnTo>
                      <a:pt x="904" y="536"/>
                    </a:lnTo>
                    <a:lnTo>
                      <a:pt x="904" y="524"/>
                    </a:lnTo>
                    <a:lnTo>
                      <a:pt x="906" y="512"/>
                    </a:lnTo>
                    <a:lnTo>
                      <a:pt x="906" y="510"/>
                    </a:lnTo>
                    <a:lnTo>
                      <a:pt x="908" y="508"/>
                    </a:lnTo>
                    <a:lnTo>
                      <a:pt x="912" y="496"/>
                    </a:lnTo>
                    <a:lnTo>
                      <a:pt x="906" y="488"/>
                    </a:lnTo>
                    <a:lnTo>
                      <a:pt x="896" y="480"/>
                    </a:lnTo>
                    <a:lnTo>
                      <a:pt x="876" y="476"/>
                    </a:lnTo>
                    <a:lnTo>
                      <a:pt x="868" y="472"/>
                    </a:lnTo>
                    <a:lnTo>
                      <a:pt x="852" y="460"/>
                    </a:lnTo>
                    <a:lnTo>
                      <a:pt x="840" y="456"/>
                    </a:lnTo>
                    <a:lnTo>
                      <a:pt x="840" y="454"/>
                    </a:lnTo>
                    <a:lnTo>
                      <a:pt x="824" y="436"/>
                    </a:lnTo>
                    <a:lnTo>
                      <a:pt x="812" y="436"/>
                    </a:lnTo>
                    <a:lnTo>
                      <a:pt x="810" y="436"/>
                    </a:lnTo>
                    <a:lnTo>
                      <a:pt x="798" y="430"/>
                    </a:lnTo>
                    <a:lnTo>
                      <a:pt x="790" y="440"/>
                    </a:lnTo>
                    <a:lnTo>
                      <a:pt x="788" y="476"/>
                    </a:lnTo>
                    <a:lnTo>
                      <a:pt x="792" y="492"/>
                    </a:lnTo>
                    <a:lnTo>
                      <a:pt x="796" y="492"/>
                    </a:lnTo>
                    <a:lnTo>
                      <a:pt x="798" y="492"/>
                    </a:lnTo>
                    <a:lnTo>
                      <a:pt x="808" y="496"/>
                    </a:lnTo>
                    <a:lnTo>
                      <a:pt x="814" y="510"/>
                    </a:lnTo>
                    <a:lnTo>
                      <a:pt x="816" y="510"/>
                    </a:lnTo>
                    <a:lnTo>
                      <a:pt x="816" y="512"/>
                    </a:lnTo>
                    <a:lnTo>
                      <a:pt x="812" y="536"/>
                    </a:lnTo>
                    <a:lnTo>
                      <a:pt x="812" y="538"/>
                    </a:lnTo>
                    <a:lnTo>
                      <a:pt x="812" y="540"/>
                    </a:lnTo>
                    <a:lnTo>
                      <a:pt x="800" y="546"/>
                    </a:lnTo>
                    <a:lnTo>
                      <a:pt x="798" y="548"/>
                    </a:lnTo>
                    <a:lnTo>
                      <a:pt x="798" y="546"/>
                    </a:lnTo>
                    <a:lnTo>
                      <a:pt x="796" y="546"/>
                    </a:lnTo>
                    <a:lnTo>
                      <a:pt x="792" y="544"/>
                    </a:lnTo>
                    <a:lnTo>
                      <a:pt x="778" y="550"/>
                    </a:lnTo>
                    <a:lnTo>
                      <a:pt x="778" y="552"/>
                    </a:lnTo>
                    <a:lnTo>
                      <a:pt x="780" y="552"/>
                    </a:lnTo>
                    <a:lnTo>
                      <a:pt x="782" y="574"/>
                    </a:lnTo>
                    <a:lnTo>
                      <a:pt x="780" y="578"/>
                    </a:lnTo>
                    <a:lnTo>
                      <a:pt x="776" y="580"/>
                    </a:lnTo>
                    <a:lnTo>
                      <a:pt x="768" y="580"/>
                    </a:lnTo>
                    <a:lnTo>
                      <a:pt x="762" y="578"/>
                    </a:lnTo>
                    <a:lnTo>
                      <a:pt x="758" y="576"/>
                    </a:lnTo>
                    <a:lnTo>
                      <a:pt x="748" y="568"/>
                    </a:lnTo>
                    <a:lnTo>
                      <a:pt x="746" y="568"/>
                    </a:lnTo>
                    <a:lnTo>
                      <a:pt x="746" y="566"/>
                    </a:lnTo>
                    <a:lnTo>
                      <a:pt x="740" y="552"/>
                    </a:lnTo>
                    <a:lnTo>
                      <a:pt x="736" y="550"/>
                    </a:lnTo>
                    <a:lnTo>
                      <a:pt x="728" y="546"/>
                    </a:lnTo>
                    <a:lnTo>
                      <a:pt x="726" y="546"/>
                    </a:lnTo>
                    <a:lnTo>
                      <a:pt x="714" y="538"/>
                    </a:lnTo>
                    <a:lnTo>
                      <a:pt x="712" y="538"/>
                    </a:lnTo>
                    <a:lnTo>
                      <a:pt x="712" y="536"/>
                    </a:lnTo>
                    <a:lnTo>
                      <a:pt x="710" y="524"/>
                    </a:lnTo>
                    <a:lnTo>
                      <a:pt x="712" y="512"/>
                    </a:lnTo>
                    <a:lnTo>
                      <a:pt x="716" y="506"/>
                    </a:lnTo>
                    <a:lnTo>
                      <a:pt x="716" y="502"/>
                    </a:lnTo>
                    <a:lnTo>
                      <a:pt x="712" y="488"/>
                    </a:lnTo>
                    <a:lnTo>
                      <a:pt x="700" y="478"/>
                    </a:lnTo>
                    <a:lnTo>
                      <a:pt x="700" y="476"/>
                    </a:lnTo>
                    <a:lnTo>
                      <a:pt x="698" y="444"/>
                    </a:lnTo>
                    <a:lnTo>
                      <a:pt x="690" y="436"/>
                    </a:lnTo>
                    <a:lnTo>
                      <a:pt x="688" y="436"/>
                    </a:lnTo>
                    <a:lnTo>
                      <a:pt x="688" y="434"/>
                    </a:lnTo>
                    <a:lnTo>
                      <a:pt x="682" y="420"/>
                    </a:lnTo>
                    <a:lnTo>
                      <a:pt x="652" y="416"/>
                    </a:lnTo>
                    <a:lnTo>
                      <a:pt x="644" y="410"/>
                    </a:lnTo>
                    <a:lnTo>
                      <a:pt x="638" y="402"/>
                    </a:lnTo>
                    <a:lnTo>
                      <a:pt x="624" y="402"/>
                    </a:lnTo>
                    <a:lnTo>
                      <a:pt x="618" y="398"/>
                    </a:lnTo>
                    <a:lnTo>
                      <a:pt x="610" y="392"/>
                    </a:lnTo>
                    <a:lnTo>
                      <a:pt x="608" y="390"/>
                    </a:lnTo>
                    <a:lnTo>
                      <a:pt x="604" y="384"/>
                    </a:lnTo>
                    <a:lnTo>
                      <a:pt x="598" y="376"/>
                    </a:lnTo>
                    <a:lnTo>
                      <a:pt x="596" y="362"/>
                    </a:lnTo>
                    <a:lnTo>
                      <a:pt x="596" y="360"/>
                    </a:lnTo>
                    <a:lnTo>
                      <a:pt x="600" y="336"/>
                    </a:lnTo>
                    <a:lnTo>
                      <a:pt x="604" y="324"/>
                    </a:lnTo>
                    <a:lnTo>
                      <a:pt x="606" y="324"/>
                    </a:lnTo>
                    <a:lnTo>
                      <a:pt x="636" y="310"/>
                    </a:lnTo>
                    <a:lnTo>
                      <a:pt x="648" y="296"/>
                    </a:lnTo>
                    <a:lnTo>
                      <a:pt x="650" y="284"/>
                    </a:lnTo>
                    <a:lnTo>
                      <a:pt x="648" y="276"/>
                    </a:lnTo>
                    <a:lnTo>
                      <a:pt x="644" y="262"/>
                    </a:lnTo>
                    <a:lnTo>
                      <a:pt x="640" y="254"/>
                    </a:lnTo>
                    <a:lnTo>
                      <a:pt x="634" y="256"/>
                    </a:lnTo>
                    <a:lnTo>
                      <a:pt x="624" y="254"/>
                    </a:lnTo>
                    <a:lnTo>
                      <a:pt x="616" y="260"/>
                    </a:lnTo>
                    <a:lnTo>
                      <a:pt x="606" y="272"/>
                    </a:lnTo>
                    <a:lnTo>
                      <a:pt x="592" y="286"/>
                    </a:lnTo>
                    <a:lnTo>
                      <a:pt x="590" y="286"/>
                    </a:lnTo>
                    <a:lnTo>
                      <a:pt x="578" y="290"/>
                    </a:lnTo>
                    <a:lnTo>
                      <a:pt x="568" y="288"/>
                    </a:lnTo>
                    <a:lnTo>
                      <a:pt x="542" y="280"/>
                    </a:lnTo>
                    <a:close/>
                  </a:path>
                </a:pathLst>
              </a:custGeom>
              <a:grp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charset="0"/>
                    <a:ea typeface="SimSun"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charset="0"/>
                    <a:ea typeface="SimSun"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charset="0"/>
                    <a:ea typeface="SimSun"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charset="0"/>
                    <a:ea typeface="SimSun"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charset="0"/>
                    <a:ea typeface="SimSun"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SimSun"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SimSun"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SimSun"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SimSun" panose="02010600030101010101" pitchFamily="2" charset="-122"/>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rgbClr val="FFFFFF"/>
                  </a:solidFill>
                  <a:effectLst/>
                  <a:uLnTx/>
                  <a:uFillTx/>
                  <a:latin typeface="Calibri" panose="020F0502020204030204" charset="0"/>
                  <a:ea typeface="SimSun" panose="02010600030101010101" pitchFamily="2" charset="-122"/>
                  <a:cs typeface="+mn-cs"/>
                </a:endParaRPr>
              </a:p>
            </p:txBody>
          </p:sp>
          <p:sp>
            <p:nvSpPr>
              <p:cNvPr id="2053" name="宁夏"/>
              <p:cNvSpPr/>
              <p:nvPr/>
            </p:nvSpPr>
            <p:spPr bwMode="auto">
              <a:xfrm>
                <a:off x="4778375" y="3019425"/>
                <a:ext cx="336550" cy="555625"/>
              </a:xfrm>
              <a:custGeom>
                <a:avLst/>
                <a:gdLst>
                  <a:gd name="T0" fmla="*/ 2147483646 w 184"/>
                  <a:gd name="T1" fmla="*/ 2147483646 h 304"/>
                  <a:gd name="T2" fmla="*/ 2147483646 w 184"/>
                  <a:gd name="T3" fmla="*/ 2147483646 h 304"/>
                  <a:gd name="T4" fmla="*/ 2147483646 w 184"/>
                  <a:gd name="T5" fmla="*/ 2147483646 h 304"/>
                  <a:gd name="T6" fmla="*/ 2147483646 w 184"/>
                  <a:gd name="T7" fmla="*/ 2147483646 h 304"/>
                  <a:gd name="T8" fmla="*/ 2147483646 w 184"/>
                  <a:gd name="T9" fmla="*/ 2147483646 h 304"/>
                  <a:gd name="T10" fmla="*/ 2147483646 w 184"/>
                  <a:gd name="T11" fmla="*/ 2147483646 h 304"/>
                  <a:gd name="T12" fmla="*/ 2147483646 w 184"/>
                  <a:gd name="T13" fmla="*/ 2147483646 h 304"/>
                  <a:gd name="T14" fmla="*/ 2147483646 w 184"/>
                  <a:gd name="T15" fmla="*/ 2147483646 h 304"/>
                  <a:gd name="T16" fmla="*/ 2147483646 w 184"/>
                  <a:gd name="T17" fmla="*/ 2147483646 h 304"/>
                  <a:gd name="T18" fmla="*/ 2147483646 w 184"/>
                  <a:gd name="T19" fmla="*/ 2147483646 h 304"/>
                  <a:gd name="T20" fmla="*/ 2147483646 w 184"/>
                  <a:gd name="T21" fmla="*/ 2147483646 h 304"/>
                  <a:gd name="T22" fmla="*/ 2147483646 w 184"/>
                  <a:gd name="T23" fmla="*/ 2147483646 h 304"/>
                  <a:gd name="T24" fmla="*/ 2147483646 w 184"/>
                  <a:gd name="T25" fmla="*/ 2147483646 h 304"/>
                  <a:gd name="T26" fmla="*/ 2147483646 w 184"/>
                  <a:gd name="T27" fmla="*/ 2147483646 h 304"/>
                  <a:gd name="T28" fmla="*/ 2147483646 w 184"/>
                  <a:gd name="T29" fmla="*/ 2147483646 h 304"/>
                  <a:gd name="T30" fmla="*/ 2147483646 w 184"/>
                  <a:gd name="T31" fmla="*/ 2147483646 h 304"/>
                  <a:gd name="T32" fmla="*/ 2147483646 w 184"/>
                  <a:gd name="T33" fmla="*/ 2147483646 h 304"/>
                  <a:gd name="T34" fmla="*/ 2147483646 w 184"/>
                  <a:gd name="T35" fmla="*/ 2147483646 h 304"/>
                  <a:gd name="T36" fmla="*/ 2147483646 w 184"/>
                  <a:gd name="T37" fmla="*/ 2147483646 h 304"/>
                  <a:gd name="T38" fmla="*/ 2147483646 w 184"/>
                  <a:gd name="T39" fmla="*/ 2147483646 h 304"/>
                  <a:gd name="T40" fmla="*/ 2147483646 w 184"/>
                  <a:gd name="T41" fmla="*/ 2147483646 h 304"/>
                  <a:gd name="T42" fmla="*/ 2147483646 w 184"/>
                  <a:gd name="T43" fmla="*/ 2147483646 h 304"/>
                  <a:gd name="T44" fmla="*/ 2147483646 w 184"/>
                  <a:gd name="T45" fmla="*/ 2147483646 h 304"/>
                  <a:gd name="T46" fmla="*/ 2147483646 w 184"/>
                  <a:gd name="T47" fmla="*/ 2147483646 h 304"/>
                  <a:gd name="T48" fmla="*/ 2147483646 w 184"/>
                  <a:gd name="T49" fmla="*/ 2147483646 h 304"/>
                  <a:gd name="T50" fmla="*/ 2147483646 w 184"/>
                  <a:gd name="T51" fmla="*/ 2147483646 h 304"/>
                  <a:gd name="T52" fmla="*/ 2147483646 w 184"/>
                  <a:gd name="T53" fmla="*/ 2147483646 h 304"/>
                  <a:gd name="T54" fmla="*/ 2147483646 w 184"/>
                  <a:gd name="T55" fmla="*/ 2147483646 h 304"/>
                  <a:gd name="T56" fmla="*/ 2147483646 w 184"/>
                  <a:gd name="T57" fmla="*/ 2147483646 h 304"/>
                  <a:gd name="T58" fmla="*/ 2147483646 w 184"/>
                  <a:gd name="T59" fmla="*/ 2147483646 h 304"/>
                  <a:gd name="T60" fmla="*/ 2147483646 w 184"/>
                  <a:gd name="T61" fmla="*/ 2147483646 h 304"/>
                  <a:gd name="T62" fmla="*/ 2147483646 w 184"/>
                  <a:gd name="T63" fmla="*/ 2147483646 h 304"/>
                  <a:gd name="T64" fmla="*/ 2147483646 w 184"/>
                  <a:gd name="T65" fmla="*/ 2147483646 h 304"/>
                  <a:gd name="T66" fmla="*/ 2147483646 w 184"/>
                  <a:gd name="T67" fmla="*/ 2147483646 h 304"/>
                  <a:gd name="T68" fmla="*/ 2147483646 w 184"/>
                  <a:gd name="T69" fmla="*/ 2147483646 h 304"/>
                  <a:gd name="T70" fmla="*/ 2147483646 w 184"/>
                  <a:gd name="T71" fmla="*/ 2147483646 h 304"/>
                  <a:gd name="T72" fmla="*/ 2147483646 w 184"/>
                  <a:gd name="T73" fmla="*/ 2147483646 h 304"/>
                  <a:gd name="T74" fmla="*/ 2147483646 w 184"/>
                  <a:gd name="T75" fmla="*/ 2147483646 h 304"/>
                  <a:gd name="T76" fmla="*/ 2147483646 w 184"/>
                  <a:gd name="T77" fmla="*/ 2147483646 h 304"/>
                  <a:gd name="T78" fmla="*/ 2147483646 w 184"/>
                  <a:gd name="T79" fmla="*/ 2147483646 h 304"/>
                  <a:gd name="T80" fmla="*/ 2147483646 w 184"/>
                  <a:gd name="T81" fmla="*/ 2147483646 h 304"/>
                  <a:gd name="T82" fmla="*/ 2147483646 w 184"/>
                  <a:gd name="T83" fmla="*/ 2147483646 h 304"/>
                  <a:gd name="T84" fmla="*/ 2147483646 w 184"/>
                  <a:gd name="T85" fmla="*/ 2147483646 h 304"/>
                  <a:gd name="T86" fmla="*/ 2147483646 w 184"/>
                  <a:gd name="T87" fmla="*/ 2147483646 h 304"/>
                  <a:gd name="T88" fmla="*/ 2147483646 w 184"/>
                  <a:gd name="T89" fmla="*/ 2147483646 h 304"/>
                  <a:gd name="T90" fmla="*/ 2147483646 w 184"/>
                  <a:gd name="T91" fmla="*/ 2147483646 h 304"/>
                  <a:gd name="T92" fmla="*/ 2147483646 w 184"/>
                  <a:gd name="T93" fmla="*/ 2147483646 h 304"/>
                  <a:gd name="T94" fmla="*/ 2147483646 w 184"/>
                  <a:gd name="T95" fmla="*/ 2147483646 h 304"/>
                  <a:gd name="T96" fmla="*/ 2147483646 w 184"/>
                  <a:gd name="T97" fmla="*/ 2147483646 h 304"/>
                  <a:gd name="T98" fmla="*/ 2147483646 w 184"/>
                  <a:gd name="T99" fmla="*/ 0 h 304"/>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184" h="304">
                    <a:moveTo>
                      <a:pt x="108" y="18"/>
                    </a:moveTo>
                    <a:lnTo>
                      <a:pt x="92" y="58"/>
                    </a:lnTo>
                    <a:lnTo>
                      <a:pt x="92" y="84"/>
                    </a:lnTo>
                    <a:lnTo>
                      <a:pt x="92" y="86"/>
                    </a:lnTo>
                    <a:lnTo>
                      <a:pt x="84" y="100"/>
                    </a:lnTo>
                    <a:lnTo>
                      <a:pt x="84" y="108"/>
                    </a:lnTo>
                    <a:lnTo>
                      <a:pt x="84" y="112"/>
                    </a:lnTo>
                    <a:lnTo>
                      <a:pt x="82" y="116"/>
                    </a:lnTo>
                    <a:lnTo>
                      <a:pt x="80" y="120"/>
                    </a:lnTo>
                    <a:lnTo>
                      <a:pt x="76" y="122"/>
                    </a:lnTo>
                    <a:lnTo>
                      <a:pt x="76" y="124"/>
                    </a:lnTo>
                    <a:lnTo>
                      <a:pt x="74" y="124"/>
                    </a:lnTo>
                    <a:lnTo>
                      <a:pt x="74" y="122"/>
                    </a:lnTo>
                    <a:lnTo>
                      <a:pt x="54" y="120"/>
                    </a:lnTo>
                    <a:lnTo>
                      <a:pt x="44" y="130"/>
                    </a:lnTo>
                    <a:lnTo>
                      <a:pt x="12" y="134"/>
                    </a:lnTo>
                    <a:lnTo>
                      <a:pt x="0" y="134"/>
                    </a:lnTo>
                    <a:lnTo>
                      <a:pt x="8" y="140"/>
                    </a:lnTo>
                    <a:lnTo>
                      <a:pt x="36" y="144"/>
                    </a:lnTo>
                    <a:lnTo>
                      <a:pt x="38" y="144"/>
                    </a:lnTo>
                    <a:lnTo>
                      <a:pt x="40" y="144"/>
                    </a:lnTo>
                    <a:lnTo>
                      <a:pt x="48" y="162"/>
                    </a:lnTo>
                    <a:lnTo>
                      <a:pt x="56" y="168"/>
                    </a:lnTo>
                    <a:lnTo>
                      <a:pt x="60" y="174"/>
                    </a:lnTo>
                    <a:lnTo>
                      <a:pt x="60" y="184"/>
                    </a:lnTo>
                    <a:lnTo>
                      <a:pt x="60" y="206"/>
                    </a:lnTo>
                    <a:lnTo>
                      <a:pt x="70" y="216"/>
                    </a:lnTo>
                    <a:lnTo>
                      <a:pt x="72" y="216"/>
                    </a:lnTo>
                    <a:lnTo>
                      <a:pt x="76" y="232"/>
                    </a:lnTo>
                    <a:lnTo>
                      <a:pt x="76" y="240"/>
                    </a:lnTo>
                    <a:lnTo>
                      <a:pt x="72" y="248"/>
                    </a:lnTo>
                    <a:lnTo>
                      <a:pt x="70" y="256"/>
                    </a:lnTo>
                    <a:lnTo>
                      <a:pt x="72" y="264"/>
                    </a:lnTo>
                    <a:lnTo>
                      <a:pt x="82" y="270"/>
                    </a:lnTo>
                    <a:lnTo>
                      <a:pt x="94" y="276"/>
                    </a:lnTo>
                    <a:lnTo>
                      <a:pt x="100" y="280"/>
                    </a:lnTo>
                    <a:lnTo>
                      <a:pt x="106" y="292"/>
                    </a:lnTo>
                    <a:lnTo>
                      <a:pt x="114" y="298"/>
                    </a:lnTo>
                    <a:lnTo>
                      <a:pt x="116" y="302"/>
                    </a:lnTo>
                    <a:lnTo>
                      <a:pt x="124" y="304"/>
                    </a:lnTo>
                    <a:lnTo>
                      <a:pt x="122" y="288"/>
                    </a:lnTo>
                    <a:lnTo>
                      <a:pt x="122" y="282"/>
                    </a:lnTo>
                    <a:lnTo>
                      <a:pt x="122" y="278"/>
                    </a:lnTo>
                    <a:lnTo>
                      <a:pt x="126" y="274"/>
                    </a:lnTo>
                    <a:lnTo>
                      <a:pt x="128" y="272"/>
                    </a:lnTo>
                    <a:lnTo>
                      <a:pt x="140" y="268"/>
                    </a:lnTo>
                    <a:lnTo>
                      <a:pt x="142" y="268"/>
                    </a:lnTo>
                    <a:lnTo>
                      <a:pt x="144" y="268"/>
                    </a:lnTo>
                    <a:lnTo>
                      <a:pt x="148" y="270"/>
                    </a:lnTo>
                    <a:lnTo>
                      <a:pt x="156" y="266"/>
                    </a:lnTo>
                    <a:lnTo>
                      <a:pt x="156" y="264"/>
                    </a:lnTo>
                    <a:lnTo>
                      <a:pt x="158" y="244"/>
                    </a:lnTo>
                    <a:lnTo>
                      <a:pt x="154" y="236"/>
                    </a:lnTo>
                    <a:lnTo>
                      <a:pt x="148" y="232"/>
                    </a:lnTo>
                    <a:lnTo>
                      <a:pt x="140" y="232"/>
                    </a:lnTo>
                    <a:lnTo>
                      <a:pt x="138" y="232"/>
                    </a:lnTo>
                    <a:lnTo>
                      <a:pt x="136" y="230"/>
                    </a:lnTo>
                    <a:lnTo>
                      <a:pt x="132" y="210"/>
                    </a:lnTo>
                    <a:lnTo>
                      <a:pt x="134" y="168"/>
                    </a:lnTo>
                    <a:lnTo>
                      <a:pt x="136" y="168"/>
                    </a:lnTo>
                    <a:lnTo>
                      <a:pt x="148" y="150"/>
                    </a:lnTo>
                    <a:lnTo>
                      <a:pt x="164" y="160"/>
                    </a:lnTo>
                    <a:lnTo>
                      <a:pt x="176" y="160"/>
                    </a:lnTo>
                    <a:lnTo>
                      <a:pt x="184" y="108"/>
                    </a:lnTo>
                    <a:lnTo>
                      <a:pt x="180" y="100"/>
                    </a:lnTo>
                    <a:lnTo>
                      <a:pt x="174" y="96"/>
                    </a:lnTo>
                    <a:lnTo>
                      <a:pt x="168" y="96"/>
                    </a:lnTo>
                    <a:lnTo>
                      <a:pt x="166" y="96"/>
                    </a:lnTo>
                    <a:lnTo>
                      <a:pt x="154" y="98"/>
                    </a:lnTo>
                    <a:lnTo>
                      <a:pt x="152" y="96"/>
                    </a:lnTo>
                    <a:lnTo>
                      <a:pt x="144" y="84"/>
                    </a:lnTo>
                    <a:lnTo>
                      <a:pt x="142" y="84"/>
                    </a:lnTo>
                    <a:lnTo>
                      <a:pt x="142" y="64"/>
                    </a:lnTo>
                    <a:lnTo>
                      <a:pt x="146" y="52"/>
                    </a:lnTo>
                    <a:lnTo>
                      <a:pt x="148" y="48"/>
                    </a:lnTo>
                    <a:lnTo>
                      <a:pt x="150" y="42"/>
                    </a:lnTo>
                    <a:lnTo>
                      <a:pt x="152" y="36"/>
                    </a:lnTo>
                    <a:lnTo>
                      <a:pt x="156" y="32"/>
                    </a:lnTo>
                    <a:lnTo>
                      <a:pt x="156" y="20"/>
                    </a:lnTo>
                    <a:lnTo>
                      <a:pt x="144" y="8"/>
                    </a:lnTo>
                    <a:lnTo>
                      <a:pt x="128" y="0"/>
                    </a:lnTo>
                    <a:lnTo>
                      <a:pt x="108" y="18"/>
                    </a:lnTo>
                    <a:close/>
                  </a:path>
                </a:pathLst>
              </a:custGeom>
              <a:grp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charset="0"/>
                    <a:ea typeface="SimSun"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charset="0"/>
                    <a:ea typeface="SimSun"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charset="0"/>
                    <a:ea typeface="SimSun"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charset="0"/>
                    <a:ea typeface="SimSun"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charset="0"/>
                    <a:ea typeface="SimSun"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SimSun"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SimSun"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SimSun"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SimSun" panose="02010600030101010101" pitchFamily="2" charset="-122"/>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rgbClr val="FFFFFF"/>
                  </a:solidFill>
                  <a:effectLst/>
                  <a:uLnTx/>
                  <a:uFillTx/>
                  <a:latin typeface="Calibri" panose="020F0502020204030204" charset="0"/>
                  <a:ea typeface="SimSun" panose="02010600030101010101" pitchFamily="2" charset="-122"/>
                  <a:cs typeface="+mn-cs"/>
                </a:endParaRPr>
              </a:p>
            </p:txBody>
          </p:sp>
          <p:sp>
            <p:nvSpPr>
              <p:cNvPr id="2054" name="新疆"/>
              <p:cNvSpPr/>
              <p:nvPr/>
            </p:nvSpPr>
            <p:spPr bwMode="auto">
              <a:xfrm>
                <a:off x="1595438" y="1557338"/>
                <a:ext cx="2382837" cy="1801812"/>
              </a:xfrm>
              <a:custGeom>
                <a:avLst/>
                <a:gdLst>
                  <a:gd name="T0" fmla="*/ 2147483646 w 1304"/>
                  <a:gd name="T1" fmla="*/ 2147483646 h 986"/>
                  <a:gd name="T2" fmla="*/ 2147483646 w 1304"/>
                  <a:gd name="T3" fmla="*/ 2147483646 h 986"/>
                  <a:gd name="T4" fmla="*/ 2147483646 w 1304"/>
                  <a:gd name="T5" fmla="*/ 2147483646 h 986"/>
                  <a:gd name="T6" fmla="*/ 2147483646 w 1304"/>
                  <a:gd name="T7" fmla="*/ 2147483646 h 986"/>
                  <a:gd name="T8" fmla="*/ 2147483646 w 1304"/>
                  <a:gd name="T9" fmla="*/ 2147483646 h 986"/>
                  <a:gd name="T10" fmla="*/ 2147483646 w 1304"/>
                  <a:gd name="T11" fmla="*/ 2147483646 h 986"/>
                  <a:gd name="T12" fmla="*/ 2147483646 w 1304"/>
                  <a:gd name="T13" fmla="*/ 2147483646 h 986"/>
                  <a:gd name="T14" fmla="*/ 2147483646 w 1304"/>
                  <a:gd name="T15" fmla="*/ 2147483646 h 986"/>
                  <a:gd name="T16" fmla="*/ 2147483646 w 1304"/>
                  <a:gd name="T17" fmla="*/ 2147483646 h 986"/>
                  <a:gd name="T18" fmla="*/ 2147483646 w 1304"/>
                  <a:gd name="T19" fmla="*/ 2147483646 h 986"/>
                  <a:gd name="T20" fmla="*/ 2147483646 w 1304"/>
                  <a:gd name="T21" fmla="*/ 2147483646 h 986"/>
                  <a:gd name="T22" fmla="*/ 2147483646 w 1304"/>
                  <a:gd name="T23" fmla="*/ 2147483646 h 986"/>
                  <a:gd name="T24" fmla="*/ 2147483646 w 1304"/>
                  <a:gd name="T25" fmla="*/ 2147483646 h 986"/>
                  <a:gd name="T26" fmla="*/ 2147483646 w 1304"/>
                  <a:gd name="T27" fmla="*/ 2147483646 h 986"/>
                  <a:gd name="T28" fmla="*/ 2147483646 w 1304"/>
                  <a:gd name="T29" fmla="*/ 2147483646 h 986"/>
                  <a:gd name="T30" fmla="*/ 2147483646 w 1304"/>
                  <a:gd name="T31" fmla="*/ 2147483646 h 986"/>
                  <a:gd name="T32" fmla="*/ 2147483646 w 1304"/>
                  <a:gd name="T33" fmla="*/ 2147483646 h 986"/>
                  <a:gd name="T34" fmla="*/ 2147483646 w 1304"/>
                  <a:gd name="T35" fmla="*/ 2147483646 h 986"/>
                  <a:gd name="T36" fmla="*/ 2147483646 w 1304"/>
                  <a:gd name="T37" fmla="*/ 2147483646 h 986"/>
                  <a:gd name="T38" fmla="*/ 2147483646 w 1304"/>
                  <a:gd name="T39" fmla="*/ 2147483646 h 986"/>
                  <a:gd name="T40" fmla="*/ 2147483646 w 1304"/>
                  <a:gd name="T41" fmla="*/ 2147483646 h 986"/>
                  <a:gd name="T42" fmla="*/ 2147483646 w 1304"/>
                  <a:gd name="T43" fmla="*/ 2147483646 h 986"/>
                  <a:gd name="T44" fmla="*/ 2147483646 w 1304"/>
                  <a:gd name="T45" fmla="*/ 2147483646 h 986"/>
                  <a:gd name="T46" fmla="*/ 2147483646 w 1304"/>
                  <a:gd name="T47" fmla="*/ 2147483646 h 986"/>
                  <a:gd name="T48" fmla="*/ 2147483646 w 1304"/>
                  <a:gd name="T49" fmla="*/ 2147483646 h 986"/>
                  <a:gd name="T50" fmla="*/ 2147483646 w 1304"/>
                  <a:gd name="T51" fmla="*/ 2147483646 h 986"/>
                  <a:gd name="T52" fmla="*/ 2147483646 w 1304"/>
                  <a:gd name="T53" fmla="*/ 2147483646 h 986"/>
                  <a:gd name="T54" fmla="*/ 2147483646 w 1304"/>
                  <a:gd name="T55" fmla="*/ 2147483646 h 986"/>
                  <a:gd name="T56" fmla="*/ 2147483646 w 1304"/>
                  <a:gd name="T57" fmla="*/ 2147483646 h 986"/>
                  <a:gd name="T58" fmla="*/ 2147483646 w 1304"/>
                  <a:gd name="T59" fmla="*/ 2147483646 h 986"/>
                  <a:gd name="T60" fmla="*/ 2147483646 w 1304"/>
                  <a:gd name="T61" fmla="*/ 2147483646 h 986"/>
                  <a:gd name="T62" fmla="*/ 2147483646 w 1304"/>
                  <a:gd name="T63" fmla="*/ 2147483646 h 986"/>
                  <a:gd name="T64" fmla="*/ 2147483646 w 1304"/>
                  <a:gd name="T65" fmla="*/ 2147483646 h 986"/>
                  <a:gd name="T66" fmla="*/ 2147483646 w 1304"/>
                  <a:gd name="T67" fmla="*/ 2147483646 h 986"/>
                  <a:gd name="T68" fmla="*/ 2147483646 w 1304"/>
                  <a:gd name="T69" fmla="*/ 2147483646 h 986"/>
                  <a:gd name="T70" fmla="*/ 2147483646 w 1304"/>
                  <a:gd name="T71" fmla="*/ 2147483646 h 986"/>
                  <a:gd name="T72" fmla="*/ 2147483646 w 1304"/>
                  <a:gd name="T73" fmla="*/ 2147483646 h 986"/>
                  <a:gd name="T74" fmla="*/ 2147483646 w 1304"/>
                  <a:gd name="T75" fmla="*/ 2147483646 h 986"/>
                  <a:gd name="T76" fmla="*/ 2147483646 w 1304"/>
                  <a:gd name="T77" fmla="*/ 2147483646 h 986"/>
                  <a:gd name="T78" fmla="*/ 2147483646 w 1304"/>
                  <a:gd name="T79" fmla="*/ 2147483646 h 986"/>
                  <a:gd name="T80" fmla="*/ 2147483646 w 1304"/>
                  <a:gd name="T81" fmla="*/ 2147483646 h 986"/>
                  <a:gd name="T82" fmla="*/ 2147483646 w 1304"/>
                  <a:gd name="T83" fmla="*/ 2147483646 h 986"/>
                  <a:gd name="T84" fmla="*/ 2147483646 w 1304"/>
                  <a:gd name="T85" fmla="*/ 2147483646 h 986"/>
                  <a:gd name="T86" fmla="*/ 2147483646 w 1304"/>
                  <a:gd name="T87" fmla="*/ 2147483646 h 986"/>
                  <a:gd name="T88" fmla="*/ 2147483646 w 1304"/>
                  <a:gd name="T89" fmla="*/ 2147483646 h 986"/>
                  <a:gd name="T90" fmla="*/ 2147483646 w 1304"/>
                  <a:gd name="T91" fmla="*/ 2147483646 h 986"/>
                  <a:gd name="T92" fmla="*/ 2147483646 w 1304"/>
                  <a:gd name="T93" fmla="*/ 2147483646 h 986"/>
                  <a:gd name="T94" fmla="*/ 2147483646 w 1304"/>
                  <a:gd name="T95" fmla="*/ 2147483646 h 986"/>
                  <a:gd name="T96" fmla="*/ 2147483646 w 1304"/>
                  <a:gd name="T97" fmla="*/ 2147483646 h 986"/>
                  <a:gd name="T98" fmla="*/ 2147483646 w 1304"/>
                  <a:gd name="T99" fmla="*/ 2147483646 h 986"/>
                  <a:gd name="T100" fmla="*/ 2147483646 w 1304"/>
                  <a:gd name="T101" fmla="*/ 2147483646 h 986"/>
                  <a:gd name="T102" fmla="*/ 2147483646 w 1304"/>
                  <a:gd name="T103" fmla="*/ 2147483646 h 986"/>
                  <a:gd name="T104" fmla="*/ 2147483646 w 1304"/>
                  <a:gd name="T105" fmla="*/ 2147483646 h 986"/>
                  <a:gd name="T106" fmla="*/ 2147483646 w 1304"/>
                  <a:gd name="T107" fmla="*/ 2147483646 h 986"/>
                  <a:gd name="T108" fmla="*/ 2147483646 w 1304"/>
                  <a:gd name="T109" fmla="*/ 2147483646 h 986"/>
                  <a:gd name="T110" fmla="*/ 2147483646 w 1304"/>
                  <a:gd name="T111" fmla="*/ 2147483646 h 986"/>
                  <a:gd name="T112" fmla="*/ 2147483646 w 1304"/>
                  <a:gd name="T113" fmla="*/ 2147483646 h 986"/>
                  <a:gd name="T114" fmla="*/ 2147483646 w 1304"/>
                  <a:gd name="T115" fmla="*/ 2147483646 h 98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1304" h="986">
                    <a:moveTo>
                      <a:pt x="1302" y="530"/>
                    </a:moveTo>
                    <a:lnTo>
                      <a:pt x="1304" y="530"/>
                    </a:lnTo>
                    <a:lnTo>
                      <a:pt x="1304" y="528"/>
                    </a:lnTo>
                    <a:lnTo>
                      <a:pt x="1278" y="456"/>
                    </a:lnTo>
                    <a:lnTo>
                      <a:pt x="1262" y="444"/>
                    </a:lnTo>
                    <a:lnTo>
                      <a:pt x="1262" y="442"/>
                    </a:lnTo>
                    <a:lnTo>
                      <a:pt x="1258" y="412"/>
                    </a:lnTo>
                    <a:lnTo>
                      <a:pt x="1226" y="408"/>
                    </a:lnTo>
                    <a:lnTo>
                      <a:pt x="1224" y="408"/>
                    </a:lnTo>
                    <a:lnTo>
                      <a:pt x="1222" y="408"/>
                    </a:lnTo>
                    <a:lnTo>
                      <a:pt x="1222" y="406"/>
                    </a:lnTo>
                    <a:lnTo>
                      <a:pt x="1222" y="404"/>
                    </a:lnTo>
                    <a:lnTo>
                      <a:pt x="1218" y="396"/>
                    </a:lnTo>
                    <a:lnTo>
                      <a:pt x="1212" y="386"/>
                    </a:lnTo>
                    <a:lnTo>
                      <a:pt x="1202" y="378"/>
                    </a:lnTo>
                    <a:lnTo>
                      <a:pt x="1192" y="368"/>
                    </a:lnTo>
                    <a:lnTo>
                      <a:pt x="1178" y="360"/>
                    </a:lnTo>
                    <a:lnTo>
                      <a:pt x="1166" y="354"/>
                    </a:lnTo>
                    <a:lnTo>
                      <a:pt x="1152" y="346"/>
                    </a:lnTo>
                    <a:lnTo>
                      <a:pt x="1140" y="340"/>
                    </a:lnTo>
                    <a:lnTo>
                      <a:pt x="1116" y="336"/>
                    </a:lnTo>
                    <a:lnTo>
                      <a:pt x="1084" y="334"/>
                    </a:lnTo>
                    <a:lnTo>
                      <a:pt x="1042" y="332"/>
                    </a:lnTo>
                    <a:lnTo>
                      <a:pt x="1040" y="332"/>
                    </a:lnTo>
                    <a:lnTo>
                      <a:pt x="1032" y="320"/>
                    </a:lnTo>
                    <a:lnTo>
                      <a:pt x="1028" y="310"/>
                    </a:lnTo>
                    <a:lnTo>
                      <a:pt x="1026" y="300"/>
                    </a:lnTo>
                    <a:lnTo>
                      <a:pt x="1028" y="288"/>
                    </a:lnTo>
                    <a:lnTo>
                      <a:pt x="1034" y="272"/>
                    </a:lnTo>
                    <a:lnTo>
                      <a:pt x="1044" y="246"/>
                    </a:lnTo>
                    <a:lnTo>
                      <a:pt x="1058" y="214"/>
                    </a:lnTo>
                    <a:lnTo>
                      <a:pt x="1048" y="180"/>
                    </a:lnTo>
                    <a:lnTo>
                      <a:pt x="1036" y="124"/>
                    </a:lnTo>
                    <a:lnTo>
                      <a:pt x="1032" y="118"/>
                    </a:lnTo>
                    <a:lnTo>
                      <a:pt x="1024" y="112"/>
                    </a:lnTo>
                    <a:lnTo>
                      <a:pt x="1012" y="106"/>
                    </a:lnTo>
                    <a:lnTo>
                      <a:pt x="996" y="100"/>
                    </a:lnTo>
                    <a:lnTo>
                      <a:pt x="990" y="98"/>
                    </a:lnTo>
                    <a:lnTo>
                      <a:pt x="982" y="94"/>
                    </a:lnTo>
                    <a:lnTo>
                      <a:pt x="976" y="90"/>
                    </a:lnTo>
                    <a:lnTo>
                      <a:pt x="970" y="86"/>
                    </a:lnTo>
                    <a:lnTo>
                      <a:pt x="966" y="80"/>
                    </a:lnTo>
                    <a:lnTo>
                      <a:pt x="964" y="74"/>
                    </a:lnTo>
                    <a:lnTo>
                      <a:pt x="960" y="68"/>
                    </a:lnTo>
                    <a:lnTo>
                      <a:pt x="954" y="60"/>
                    </a:lnTo>
                    <a:lnTo>
                      <a:pt x="948" y="54"/>
                    </a:lnTo>
                    <a:lnTo>
                      <a:pt x="940" y="50"/>
                    </a:lnTo>
                    <a:lnTo>
                      <a:pt x="938" y="50"/>
                    </a:lnTo>
                    <a:lnTo>
                      <a:pt x="938" y="48"/>
                    </a:lnTo>
                    <a:lnTo>
                      <a:pt x="928" y="0"/>
                    </a:lnTo>
                    <a:lnTo>
                      <a:pt x="890" y="4"/>
                    </a:lnTo>
                    <a:lnTo>
                      <a:pt x="886" y="14"/>
                    </a:lnTo>
                    <a:lnTo>
                      <a:pt x="882" y="24"/>
                    </a:lnTo>
                    <a:lnTo>
                      <a:pt x="878" y="32"/>
                    </a:lnTo>
                    <a:lnTo>
                      <a:pt x="876" y="36"/>
                    </a:lnTo>
                    <a:lnTo>
                      <a:pt x="870" y="38"/>
                    </a:lnTo>
                    <a:lnTo>
                      <a:pt x="846" y="46"/>
                    </a:lnTo>
                    <a:lnTo>
                      <a:pt x="828" y="56"/>
                    </a:lnTo>
                    <a:lnTo>
                      <a:pt x="822" y="60"/>
                    </a:lnTo>
                    <a:lnTo>
                      <a:pt x="816" y="66"/>
                    </a:lnTo>
                    <a:lnTo>
                      <a:pt x="814" y="74"/>
                    </a:lnTo>
                    <a:lnTo>
                      <a:pt x="810" y="92"/>
                    </a:lnTo>
                    <a:lnTo>
                      <a:pt x="806" y="110"/>
                    </a:lnTo>
                    <a:lnTo>
                      <a:pt x="802" y="122"/>
                    </a:lnTo>
                    <a:lnTo>
                      <a:pt x="798" y="130"/>
                    </a:lnTo>
                    <a:lnTo>
                      <a:pt x="792" y="136"/>
                    </a:lnTo>
                    <a:lnTo>
                      <a:pt x="786" y="142"/>
                    </a:lnTo>
                    <a:lnTo>
                      <a:pt x="778" y="144"/>
                    </a:lnTo>
                    <a:lnTo>
                      <a:pt x="770" y="146"/>
                    </a:lnTo>
                    <a:lnTo>
                      <a:pt x="760" y="146"/>
                    </a:lnTo>
                    <a:lnTo>
                      <a:pt x="750" y="144"/>
                    </a:lnTo>
                    <a:lnTo>
                      <a:pt x="738" y="140"/>
                    </a:lnTo>
                    <a:lnTo>
                      <a:pt x="724" y="134"/>
                    </a:lnTo>
                    <a:lnTo>
                      <a:pt x="708" y="126"/>
                    </a:lnTo>
                    <a:lnTo>
                      <a:pt x="674" y="104"/>
                    </a:lnTo>
                    <a:lnTo>
                      <a:pt x="608" y="188"/>
                    </a:lnTo>
                    <a:lnTo>
                      <a:pt x="616" y="224"/>
                    </a:lnTo>
                    <a:lnTo>
                      <a:pt x="618" y="224"/>
                    </a:lnTo>
                    <a:lnTo>
                      <a:pt x="616" y="226"/>
                    </a:lnTo>
                    <a:lnTo>
                      <a:pt x="610" y="232"/>
                    </a:lnTo>
                    <a:lnTo>
                      <a:pt x="602" y="236"/>
                    </a:lnTo>
                    <a:lnTo>
                      <a:pt x="598" y="236"/>
                    </a:lnTo>
                    <a:lnTo>
                      <a:pt x="594" y="234"/>
                    </a:lnTo>
                    <a:lnTo>
                      <a:pt x="582" y="230"/>
                    </a:lnTo>
                    <a:lnTo>
                      <a:pt x="576" y="226"/>
                    </a:lnTo>
                    <a:lnTo>
                      <a:pt x="564" y="224"/>
                    </a:lnTo>
                    <a:lnTo>
                      <a:pt x="548" y="220"/>
                    </a:lnTo>
                    <a:lnTo>
                      <a:pt x="528" y="220"/>
                    </a:lnTo>
                    <a:lnTo>
                      <a:pt x="514" y="218"/>
                    </a:lnTo>
                    <a:lnTo>
                      <a:pt x="494" y="216"/>
                    </a:lnTo>
                    <a:lnTo>
                      <a:pt x="474" y="220"/>
                    </a:lnTo>
                    <a:lnTo>
                      <a:pt x="482" y="234"/>
                    </a:lnTo>
                    <a:lnTo>
                      <a:pt x="492" y="248"/>
                    </a:lnTo>
                    <a:lnTo>
                      <a:pt x="494" y="252"/>
                    </a:lnTo>
                    <a:lnTo>
                      <a:pt x="494" y="256"/>
                    </a:lnTo>
                    <a:lnTo>
                      <a:pt x="484" y="308"/>
                    </a:lnTo>
                    <a:lnTo>
                      <a:pt x="488" y="336"/>
                    </a:lnTo>
                    <a:lnTo>
                      <a:pt x="490" y="336"/>
                    </a:lnTo>
                    <a:lnTo>
                      <a:pt x="488" y="336"/>
                    </a:lnTo>
                    <a:lnTo>
                      <a:pt x="472" y="388"/>
                    </a:lnTo>
                    <a:lnTo>
                      <a:pt x="470" y="394"/>
                    </a:lnTo>
                    <a:lnTo>
                      <a:pt x="468" y="396"/>
                    </a:lnTo>
                    <a:lnTo>
                      <a:pt x="466" y="396"/>
                    </a:lnTo>
                    <a:lnTo>
                      <a:pt x="466" y="394"/>
                    </a:lnTo>
                    <a:lnTo>
                      <a:pt x="464" y="390"/>
                    </a:lnTo>
                    <a:lnTo>
                      <a:pt x="460" y="384"/>
                    </a:lnTo>
                    <a:lnTo>
                      <a:pt x="460" y="382"/>
                    </a:lnTo>
                    <a:lnTo>
                      <a:pt x="458" y="382"/>
                    </a:lnTo>
                    <a:lnTo>
                      <a:pt x="454" y="384"/>
                    </a:lnTo>
                    <a:lnTo>
                      <a:pt x="452" y="392"/>
                    </a:lnTo>
                    <a:lnTo>
                      <a:pt x="450" y="404"/>
                    </a:lnTo>
                    <a:lnTo>
                      <a:pt x="444" y="414"/>
                    </a:lnTo>
                    <a:lnTo>
                      <a:pt x="436" y="422"/>
                    </a:lnTo>
                    <a:lnTo>
                      <a:pt x="426" y="432"/>
                    </a:lnTo>
                    <a:lnTo>
                      <a:pt x="412" y="444"/>
                    </a:lnTo>
                    <a:lnTo>
                      <a:pt x="406" y="448"/>
                    </a:lnTo>
                    <a:lnTo>
                      <a:pt x="404" y="448"/>
                    </a:lnTo>
                    <a:lnTo>
                      <a:pt x="352" y="448"/>
                    </a:lnTo>
                    <a:lnTo>
                      <a:pt x="332" y="468"/>
                    </a:lnTo>
                    <a:lnTo>
                      <a:pt x="330" y="468"/>
                    </a:lnTo>
                    <a:lnTo>
                      <a:pt x="274" y="460"/>
                    </a:lnTo>
                    <a:lnTo>
                      <a:pt x="268" y="466"/>
                    </a:lnTo>
                    <a:lnTo>
                      <a:pt x="260" y="470"/>
                    </a:lnTo>
                    <a:lnTo>
                      <a:pt x="254" y="470"/>
                    </a:lnTo>
                    <a:lnTo>
                      <a:pt x="248" y="470"/>
                    </a:lnTo>
                    <a:lnTo>
                      <a:pt x="240" y="470"/>
                    </a:lnTo>
                    <a:lnTo>
                      <a:pt x="232" y="470"/>
                    </a:lnTo>
                    <a:lnTo>
                      <a:pt x="206" y="478"/>
                    </a:lnTo>
                    <a:lnTo>
                      <a:pt x="184" y="504"/>
                    </a:lnTo>
                    <a:lnTo>
                      <a:pt x="184" y="506"/>
                    </a:lnTo>
                    <a:lnTo>
                      <a:pt x="148" y="508"/>
                    </a:lnTo>
                    <a:lnTo>
                      <a:pt x="148" y="478"/>
                    </a:lnTo>
                    <a:lnTo>
                      <a:pt x="126" y="478"/>
                    </a:lnTo>
                    <a:lnTo>
                      <a:pt x="122" y="490"/>
                    </a:lnTo>
                    <a:lnTo>
                      <a:pt x="106" y="494"/>
                    </a:lnTo>
                    <a:lnTo>
                      <a:pt x="104" y="494"/>
                    </a:lnTo>
                    <a:lnTo>
                      <a:pt x="102" y="494"/>
                    </a:lnTo>
                    <a:lnTo>
                      <a:pt x="86" y="486"/>
                    </a:lnTo>
                    <a:lnTo>
                      <a:pt x="66" y="480"/>
                    </a:lnTo>
                    <a:lnTo>
                      <a:pt x="60" y="482"/>
                    </a:lnTo>
                    <a:lnTo>
                      <a:pt x="54" y="484"/>
                    </a:lnTo>
                    <a:lnTo>
                      <a:pt x="38" y="496"/>
                    </a:lnTo>
                    <a:lnTo>
                      <a:pt x="20" y="512"/>
                    </a:lnTo>
                    <a:lnTo>
                      <a:pt x="14" y="520"/>
                    </a:lnTo>
                    <a:lnTo>
                      <a:pt x="10" y="528"/>
                    </a:lnTo>
                    <a:lnTo>
                      <a:pt x="12" y="530"/>
                    </a:lnTo>
                    <a:lnTo>
                      <a:pt x="14" y="536"/>
                    </a:lnTo>
                    <a:lnTo>
                      <a:pt x="16" y="546"/>
                    </a:lnTo>
                    <a:lnTo>
                      <a:pt x="16" y="554"/>
                    </a:lnTo>
                    <a:lnTo>
                      <a:pt x="14" y="562"/>
                    </a:lnTo>
                    <a:lnTo>
                      <a:pt x="10" y="568"/>
                    </a:lnTo>
                    <a:lnTo>
                      <a:pt x="6" y="570"/>
                    </a:lnTo>
                    <a:lnTo>
                      <a:pt x="4" y="574"/>
                    </a:lnTo>
                    <a:lnTo>
                      <a:pt x="0" y="590"/>
                    </a:lnTo>
                    <a:lnTo>
                      <a:pt x="14" y="598"/>
                    </a:lnTo>
                    <a:lnTo>
                      <a:pt x="30" y="580"/>
                    </a:lnTo>
                    <a:lnTo>
                      <a:pt x="54" y="604"/>
                    </a:lnTo>
                    <a:lnTo>
                      <a:pt x="54" y="606"/>
                    </a:lnTo>
                    <a:lnTo>
                      <a:pt x="58" y="650"/>
                    </a:lnTo>
                    <a:lnTo>
                      <a:pt x="58" y="652"/>
                    </a:lnTo>
                    <a:lnTo>
                      <a:pt x="44" y="712"/>
                    </a:lnTo>
                    <a:lnTo>
                      <a:pt x="42" y="712"/>
                    </a:lnTo>
                    <a:lnTo>
                      <a:pt x="18" y="712"/>
                    </a:lnTo>
                    <a:lnTo>
                      <a:pt x="12" y="714"/>
                    </a:lnTo>
                    <a:lnTo>
                      <a:pt x="6" y="716"/>
                    </a:lnTo>
                    <a:lnTo>
                      <a:pt x="8" y="720"/>
                    </a:lnTo>
                    <a:lnTo>
                      <a:pt x="12" y="724"/>
                    </a:lnTo>
                    <a:lnTo>
                      <a:pt x="28" y="736"/>
                    </a:lnTo>
                    <a:lnTo>
                      <a:pt x="40" y="734"/>
                    </a:lnTo>
                    <a:lnTo>
                      <a:pt x="42" y="734"/>
                    </a:lnTo>
                    <a:lnTo>
                      <a:pt x="70" y="760"/>
                    </a:lnTo>
                    <a:lnTo>
                      <a:pt x="72" y="764"/>
                    </a:lnTo>
                    <a:lnTo>
                      <a:pt x="76" y="768"/>
                    </a:lnTo>
                    <a:lnTo>
                      <a:pt x="76" y="778"/>
                    </a:lnTo>
                    <a:lnTo>
                      <a:pt x="74" y="792"/>
                    </a:lnTo>
                    <a:lnTo>
                      <a:pt x="66" y="806"/>
                    </a:lnTo>
                    <a:lnTo>
                      <a:pt x="70" y="832"/>
                    </a:lnTo>
                    <a:lnTo>
                      <a:pt x="80" y="834"/>
                    </a:lnTo>
                    <a:lnTo>
                      <a:pt x="120" y="834"/>
                    </a:lnTo>
                    <a:lnTo>
                      <a:pt x="100" y="852"/>
                    </a:lnTo>
                    <a:lnTo>
                      <a:pt x="112" y="860"/>
                    </a:lnTo>
                    <a:lnTo>
                      <a:pt x="128" y="868"/>
                    </a:lnTo>
                    <a:lnTo>
                      <a:pt x="170" y="886"/>
                    </a:lnTo>
                    <a:lnTo>
                      <a:pt x="172" y="888"/>
                    </a:lnTo>
                    <a:lnTo>
                      <a:pt x="174" y="888"/>
                    </a:lnTo>
                    <a:lnTo>
                      <a:pt x="178" y="952"/>
                    </a:lnTo>
                    <a:lnTo>
                      <a:pt x="180" y="962"/>
                    </a:lnTo>
                    <a:lnTo>
                      <a:pt x="186" y="970"/>
                    </a:lnTo>
                    <a:lnTo>
                      <a:pt x="194" y="976"/>
                    </a:lnTo>
                    <a:lnTo>
                      <a:pt x="206" y="982"/>
                    </a:lnTo>
                    <a:lnTo>
                      <a:pt x="210" y="980"/>
                    </a:lnTo>
                    <a:lnTo>
                      <a:pt x="212" y="980"/>
                    </a:lnTo>
                    <a:lnTo>
                      <a:pt x="256" y="986"/>
                    </a:lnTo>
                    <a:lnTo>
                      <a:pt x="260" y="986"/>
                    </a:lnTo>
                    <a:lnTo>
                      <a:pt x="260" y="984"/>
                    </a:lnTo>
                    <a:lnTo>
                      <a:pt x="268" y="968"/>
                    </a:lnTo>
                    <a:lnTo>
                      <a:pt x="268" y="966"/>
                    </a:lnTo>
                    <a:lnTo>
                      <a:pt x="268" y="960"/>
                    </a:lnTo>
                    <a:lnTo>
                      <a:pt x="270" y="956"/>
                    </a:lnTo>
                    <a:lnTo>
                      <a:pt x="274" y="952"/>
                    </a:lnTo>
                    <a:lnTo>
                      <a:pt x="278" y="948"/>
                    </a:lnTo>
                    <a:lnTo>
                      <a:pt x="286" y="940"/>
                    </a:lnTo>
                    <a:lnTo>
                      <a:pt x="290" y="932"/>
                    </a:lnTo>
                    <a:lnTo>
                      <a:pt x="294" y="928"/>
                    </a:lnTo>
                    <a:lnTo>
                      <a:pt x="298" y="926"/>
                    </a:lnTo>
                    <a:lnTo>
                      <a:pt x="306" y="926"/>
                    </a:lnTo>
                    <a:lnTo>
                      <a:pt x="314" y="928"/>
                    </a:lnTo>
                    <a:lnTo>
                      <a:pt x="316" y="928"/>
                    </a:lnTo>
                    <a:lnTo>
                      <a:pt x="330" y="936"/>
                    </a:lnTo>
                    <a:lnTo>
                      <a:pt x="382" y="946"/>
                    </a:lnTo>
                    <a:lnTo>
                      <a:pt x="412" y="944"/>
                    </a:lnTo>
                    <a:lnTo>
                      <a:pt x="434" y="934"/>
                    </a:lnTo>
                    <a:lnTo>
                      <a:pt x="440" y="928"/>
                    </a:lnTo>
                    <a:lnTo>
                      <a:pt x="444" y="924"/>
                    </a:lnTo>
                    <a:lnTo>
                      <a:pt x="452" y="924"/>
                    </a:lnTo>
                    <a:lnTo>
                      <a:pt x="460" y="930"/>
                    </a:lnTo>
                    <a:lnTo>
                      <a:pt x="464" y="932"/>
                    </a:lnTo>
                    <a:lnTo>
                      <a:pt x="468" y="938"/>
                    </a:lnTo>
                    <a:lnTo>
                      <a:pt x="472" y="948"/>
                    </a:lnTo>
                    <a:lnTo>
                      <a:pt x="488" y="960"/>
                    </a:lnTo>
                    <a:lnTo>
                      <a:pt x="500" y="960"/>
                    </a:lnTo>
                    <a:lnTo>
                      <a:pt x="502" y="960"/>
                    </a:lnTo>
                    <a:lnTo>
                      <a:pt x="504" y="960"/>
                    </a:lnTo>
                    <a:lnTo>
                      <a:pt x="520" y="968"/>
                    </a:lnTo>
                    <a:lnTo>
                      <a:pt x="552" y="964"/>
                    </a:lnTo>
                    <a:lnTo>
                      <a:pt x="570" y="960"/>
                    </a:lnTo>
                    <a:lnTo>
                      <a:pt x="614" y="964"/>
                    </a:lnTo>
                    <a:lnTo>
                      <a:pt x="634" y="958"/>
                    </a:lnTo>
                    <a:lnTo>
                      <a:pt x="658" y="948"/>
                    </a:lnTo>
                    <a:lnTo>
                      <a:pt x="666" y="944"/>
                    </a:lnTo>
                    <a:lnTo>
                      <a:pt x="676" y="940"/>
                    </a:lnTo>
                    <a:lnTo>
                      <a:pt x="720" y="940"/>
                    </a:lnTo>
                    <a:lnTo>
                      <a:pt x="736" y="934"/>
                    </a:lnTo>
                    <a:lnTo>
                      <a:pt x="746" y="930"/>
                    </a:lnTo>
                    <a:lnTo>
                      <a:pt x="754" y="928"/>
                    </a:lnTo>
                    <a:lnTo>
                      <a:pt x="778" y="928"/>
                    </a:lnTo>
                    <a:lnTo>
                      <a:pt x="790" y="936"/>
                    </a:lnTo>
                    <a:lnTo>
                      <a:pt x="826" y="944"/>
                    </a:lnTo>
                    <a:lnTo>
                      <a:pt x="830" y="944"/>
                    </a:lnTo>
                    <a:lnTo>
                      <a:pt x="832" y="948"/>
                    </a:lnTo>
                    <a:lnTo>
                      <a:pt x="842" y="956"/>
                    </a:lnTo>
                    <a:lnTo>
                      <a:pt x="858" y="964"/>
                    </a:lnTo>
                    <a:lnTo>
                      <a:pt x="858" y="966"/>
                    </a:lnTo>
                    <a:lnTo>
                      <a:pt x="892" y="968"/>
                    </a:lnTo>
                    <a:lnTo>
                      <a:pt x="908" y="976"/>
                    </a:lnTo>
                    <a:lnTo>
                      <a:pt x="928" y="980"/>
                    </a:lnTo>
                    <a:lnTo>
                      <a:pt x="946" y="982"/>
                    </a:lnTo>
                    <a:lnTo>
                      <a:pt x="950" y="972"/>
                    </a:lnTo>
                    <a:lnTo>
                      <a:pt x="942" y="956"/>
                    </a:lnTo>
                    <a:lnTo>
                      <a:pt x="940" y="940"/>
                    </a:lnTo>
                    <a:lnTo>
                      <a:pt x="938" y="940"/>
                    </a:lnTo>
                    <a:lnTo>
                      <a:pt x="942" y="936"/>
                    </a:lnTo>
                    <a:lnTo>
                      <a:pt x="952" y="922"/>
                    </a:lnTo>
                    <a:lnTo>
                      <a:pt x="952" y="920"/>
                    </a:lnTo>
                    <a:lnTo>
                      <a:pt x="954" y="920"/>
                    </a:lnTo>
                    <a:lnTo>
                      <a:pt x="964" y="912"/>
                    </a:lnTo>
                    <a:lnTo>
                      <a:pt x="962" y="908"/>
                    </a:lnTo>
                    <a:lnTo>
                      <a:pt x="958" y="892"/>
                    </a:lnTo>
                    <a:lnTo>
                      <a:pt x="956" y="888"/>
                    </a:lnTo>
                    <a:lnTo>
                      <a:pt x="950" y="884"/>
                    </a:lnTo>
                    <a:lnTo>
                      <a:pt x="938" y="872"/>
                    </a:lnTo>
                    <a:lnTo>
                      <a:pt x="922" y="858"/>
                    </a:lnTo>
                    <a:lnTo>
                      <a:pt x="922" y="856"/>
                    </a:lnTo>
                    <a:lnTo>
                      <a:pt x="920" y="856"/>
                    </a:lnTo>
                    <a:lnTo>
                      <a:pt x="922" y="856"/>
                    </a:lnTo>
                    <a:lnTo>
                      <a:pt x="922" y="854"/>
                    </a:lnTo>
                    <a:lnTo>
                      <a:pt x="924" y="838"/>
                    </a:lnTo>
                    <a:lnTo>
                      <a:pt x="924" y="828"/>
                    </a:lnTo>
                    <a:lnTo>
                      <a:pt x="916" y="808"/>
                    </a:lnTo>
                    <a:lnTo>
                      <a:pt x="934" y="804"/>
                    </a:lnTo>
                    <a:lnTo>
                      <a:pt x="944" y="796"/>
                    </a:lnTo>
                    <a:lnTo>
                      <a:pt x="966" y="796"/>
                    </a:lnTo>
                    <a:lnTo>
                      <a:pt x="988" y="792"/>
                    </a:lnTo>
                    <a:lnTo>
                      <a:pt x="990" y="792"/>
                    </a:lnTo>
                    <a:lnTo>
                      <a:pt x="1004" y="794"/>
                    </a:lnTo>
                    <a:lnTo>
                      <a:pt x="1022" y="788"/>
                    </a:lnTo>
                    <a:lnTo>
                      <a:pt x="1042" y="784"/>
                    </a:lnTo>
                    <a:lnTo>
                      <a:pt x="1054" y="780"/>
                    </a:lnTo>
                    <a:lnTo>
                      <a:pt x="1056" y="780"/>
                    </a:lnTo>
                    <a:lnTo>
                      <a:pt x="1090" y="772"/>
                    </a:lnTo>
                    <a:lnTo>
                      <a:pt x="1096" y="768"/>
                    </a:lnTo>
                    <a:lnTo>
                      <a:pt x="1094" y="760"/>
                    </a:lnTo>
                    <a:lnTo>
                      <a:pt x="1088" y="750"/>
                    </a:lnTo>
                    <a:lnTo>
                      <a:pt x="1088" y="748"/>
                    </a:lnTo>
                    <a:lnTo>
                      <a:pt x="1086" y="748"/>
                    </a:lnTo>
                    <a:lnTo>
                      <a:pt x="1088" y="736"/>
                    </a:lnTo>
                    <a:lnTo>
                      <a:pt x="1090" y="734"/>
                    </a:lnTo>
                    <a:lnTo>
                      <a:pt x="1090" y="718"/>
                    </a:lnTo>
                    <a:lnTo>
                      <a:pt x="1086" y="704"/>
                    </a:lnTo>
                    <a:lnTo>
                      <a:pt x="1086" y="702"/>
                    </a:lnTo>
                    <a:lnTo>
                      <a:pt x="1094" y="686"/>
                    </a:lnTo>
                    <a:lnTo>
                      <a:pt x="1100" y="678"/>
                    </a:lnTo>
                    <a:lnTo>
                      <a:pt x="1102" y="676"/>
                    </a:lnTo>
                    <a:lnTo>
                      <a:pt x="1106" y="676"/>
                    </a:lnTo>
                    <a:lnTo>
                      <a:pt x="1126" y="676"/>
                    </a:lnTo>
                    <a:lnTo>
                      <a:pt x="1132" y="676"/>
                    </a:lnTo>
                    <a:lnTo>
                      <a:pt x="1138" y="672"/>
                    </a:lnTo>
                    <a:lnTo>
                      <a:pt x="1170" y="630"/>
                    </a:lnTo>
                    <a:lnTo>
                      <a:pt x="1170" y="628"/>
                    </a:lnTo>
                    <a:lnTo>
                      <a:pt x="1186" y="614"/>
                    </a:lnTo>
                    <a:lnTo>
                      <a:pt x="1188" y="612"/>
                    </a:lnTo>
                    <a:lnTo>
                      <a:pt x="1196" y="610"/>
                    </a:lnTo>
                    <a:lnTo>
                      <a:pt x="1202" y="608"/>
                    </a:lnTo>
                    <a:lnTo>
                      <a:pt x="1206" y="604"/>
                    </a:lnTo>
                    <a:lnTo>
                      <a:pt x="1214" y="596"/>
                    </a:lnTo>
                    <a:lnTo>
                      <a:pt x="1218" y="592"/>
                    </a:lnTo>
                    <a:lnTo>
                      <a:pt x="1246" y="598"/>
                    </a:lnTo>
                    <a:lnTo>
                      <a:pt x="1270" y="588"/>
                    </a:lnTo>
                    <a:lnTo>
                      <a:pt x="1284" y="586"/>
                    </a:lnTo>
                    <a:lnTo>
                      <a:pt x="1296" y="580"/>
                    </a:lnTo>
                    <a:lnTo>
                      <a:pt x="1296" y="562"/>
                    </a:lnTo>
                    <a:lnTo>
                      <a:pt x="1298" y="540"/>
                    </a:lnTo>
                    <a:lnTo>
                      <a:pt x="1298" y="538"/>
                    </a:lnTo>
                    <a:lnTo>
                      <a:pt x="1302" y="532"/>
                    </a:lnTo>
                    <a:lnTo>
                      <a:pt x="1302" y="530"/>
                    </a:lnTo>
                    <a:close/>
                  </a:path>
                </a:pathLst>
              </a:custGeom>
              <a:grp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charset="0"/>
                    <a:ea typeface="SimSun"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charset="0"/>
                    <a:ea typeface="SimSun"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charset="0"/>
                    <a:ea typeface="SimSun"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charset="0"/>
                    <a:ea typeface="SimSun"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charset="0"/>
                    <a:ea typeface="SimSun"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SimSun"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SimSun"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SimSun"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SimSun" panose="02010600030101010101" pitchFamily="2" charset="-122"/>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rgbClr val="FFFFFF"/>
                  </a:solidFill>
                  <a:effectLst/>
                  <a:uLnTx/>
                  <a:uFillTx/>
                  <a:latin typeface="Calibri" panose="020F0502020204030204" charset="0"/>
                  <a:ea typeface="SimSun" panose="02010600030101010101" pitchFamily="2" charset="-122"/>
                  <a:cs typeface="+mn-cs"/>
                </a:endParaRPr>
              </a:p>
            </p:txBody>
          </p:sp>
          <p:sp>
            <p:nvSpPr>
              <p:cNvPr id="2055" name="青海"/>
              <p:cNvSpPr/>
              <p:nvPr/>
            </p:nvSpPr>
            <p:spPr bwMode="auto">
              <a:xfrm>
                <a:off x="3141663" y="2971800"/>
                <a:ext cx="1482725" cy="1063625"/>
              </a:xfrm>
              <a:custGeom>
                <a:avLst/>
                <a:gdLst>
                  <a:gd name="T0" fmla="*/ 2147483646 w 812"/>
                  <a:gd name="T1" fmla="*/ 2147483646 h 582"/>
                  <a:gd name="T2" fmla="*/ 2147483646 w 812"/>
                  <a:gd name="T3" fmla="*/ 2147483646 h 582"/>
                  <a:gd name="T4" fmla="*/ 2147483646 w 812"/>
                  <a:gd name="T5" fmla="*/ 2147483646 h 582"/>
                  <a:gd name="T6" fmla="*/ 2147483646 w 812"/>
                  <a:gd name="T7" fmla="*/ 2147483646 h 582"/>
                  <a:gd name="T8" fmla="*/ 2147483646 w 812"/>
                  <a:gd name="T9" fmla="*/ 2147483646 h 582"/>
                  <a:gd name="T10" fmla="*/ 2147483646 w 812"/>
                  <a:gd name="T11" fmla="*/ 2147483646 h 582"/>
                  <a:gd name="T12" fmla="*/ 2147483646 w 812"/>
                  <a:gd name="T13" fmla="*/ 2147483646 h 582"/>
                  <a:gd name="T14" fmla="*/ 2147483646 w 812"/>
                  <a:gd name="T15" fmla="*/ 2147483646 h 582"/>
                  <a:gd name="T16" fmla="*/ 2147483646 w 812"/>
                  <a:gd name="T17" fmla="*/ 2147483646 h 582"/>
                  <a:gd name="T18" fmla="*/ 2147483646 w 812"/>
                  <a:gd name="T19" fmla="*/ 2147483646 h 582"/>
                  <a:gd name="T20" fmla="*/ 2147483646 w 812"/>
                  <a:gd name="T21" fmla="*/ 2147483646 h 582"/>
                  <a:gd name="T22" fmla="*/ 2147483646 w 812"/>
                  <a:gd name="T23" fmla="*/ 2147483646 h 582"/>
                  <a:gd name="T24" fmla="*/ 2147483646 w 812"/>
                  <a:gd name="T25" fmla="*/ 2147483646 h 582"/>
                  <a:gd name="T26" fmla="*/ 2147483646 w 812"/>
                  <a:gd name="T27" fmla="*/ 2147483646 h 582"/>
                  <a:gd name="T28" fmla="*/ 2147483646 w 812"/>
                  <a:gd name="T29" fmla="*/ 2147483646 h 582"/>
                  <a:gd name="T30" fmla="*/ 2147483646 w 812"/>
                  <a:gd name="T31" fmla="*/ 2147483646 h 582"/>
                  <a:gd name="T32" fmla="*/ 2147483646 w 812"/>
                  <a:gd name="T33" fmla="*/ 2147483646 h 582"/>
                  <a:gd name="T34" fmla="*/ 0 w 812"/>
                  <a:gd name="T35" fmla="*/ 2147483646 h 582"/>
                  <a:gd name="T36" fmla="*/ 2147483646 w 812"/>
                  <a:gd name="T37" fmla="*/ 2147483646 h 582"/>
                  <a:gd name="T38" fmla="*/ 2147483646 w 812"/>
                  <a:gd name="T39" fmla="*/ 2147483646 h 582"/>
                  <a:gd name="T40" fmla="*/ 2147483646 w 812"/>
                  <a:gd name="T41" fmla="*/ 2147483646 h 582"/>
                  <a:gd name="T42" fmla="*/ 2147483646 w 812"/>
                  <a:gd name="T43" fmla="*/ 2147483646 h 582"/>
                  <a:gd name="T44" fmla="*/ 2147483646 w 812"/>
                  <a:gd name="T45" fmla="*/ 2147483646 h 582"/>
                  <a:gd name="T46" fmla="*/ 2147483646 w 812"/>
                  <a:gd name="T47" fmla="*/ 2147483646 h 582"/>
                  <a:gd name="T48" fmla="*/ 2147483646 w 812"/>
                  <a:gd name="T49" fmla="*/ 2147483646 h 582"/>
                  <a:gd name="T50" fmla="*/ 2147483646 w 812"/>
                  <a:gd name="T51" fmla="*/ 2147483646 h 582"/>
                  <a:gd name="T52" fmla="*/ 2147483646 w 812"/>
                  <a:gd name="T53" fmla="*/ 2147483646 h 582"/>
                  <a:gd name="T54" fmla="*/ 2147483646 w 812"/>
                  <a:gd name="T55" fmla="*/ 2147483646 h 582"/>
                  <a:gd name="T56" fmla="*/ 2147483646 w 812"/>
                  <a:gd name="T57" fmla="*/ 2147483646 h 582"/>
                  <a:gd name="T58" fmla="*/ 2147483646 w 812"/>
                  <a:gd name="T59" fmla="*/ 2147483646 h 582"/>
                  <a:gd name="T60" fmla="*/ 2147483646 w 812"/>
                  <a:gd name="T61" fmla="*/ 2147483646 h 582"/>
                  <a:gd name="T62" fmla="*/ 2147483646 w 812"/>
                  <a:gd name="T63" fmla="*/ 2147483646 h 582"/>
                  <a:gd name="T64" fmla="*/ 2147483646 w 812"/>
                  <a:gd name="T65" fmla="*/ 2147483646 h 582"/>
                  <a:gd name="T66" fmla="*/ 2147483646 w 812"/>
                  <a:gd name="T67" fmla="*/ 2147483646 h 582"/>
                  <a:gd name="T68" fmla="*/ 2147483646 w 812"/>
                  <a:gd name="T69" fmla="*/ 2147483646 h 582"/>
                  <a:gd name="T70" fmla="*/ 2147483646 w 812"/>
                  <a:gd name="T71" fmla="*/ 2147483646 h 582"/>
                  <a:gd name="T72" fmla="*/ 2147483646 w 812"/>
                  <a:gd name="T73" fmla="*/ 2147483646 h 582"/>
                  <a:gd name="T74" fmla="*/ 2147483646 w 812"/>
                  <a:gd name="T75" fmla="*/ 2147483646 h 582"/>
                  <a:gd name="T76" fmla="*/ 2147483646 w 812"/>
                  <a:gd name="T77" fmla="*/ 2147483646 h 582"/>
                  <a:gd name="T78" fmla="*/ 2147483646 w 812"/>
                  <a:gd name="T79" fmla="*/ 2147483646 h 582"/>
                  <a:gd name="T80" fmla="*/ 2147483646 w 812"/>
                  <a:gd name="T81" fmla="*/ 2147483646 h 582"/>
                  <a:gd name="T82" fmla="*/ 2147483646 w 812"/>
                  <a:gd name="T83" fmla="*/ 2147483646 h 582"/>
                  <a:gd name="T84" fmla="*/ 2147483646 w 812"/>
                  <a:gd name="T85" fmla="*/ 2147483646 h 582"/>
                  <a:gd name="T86" fmla="*/ 2147483646 w 812"/>
                  <a:gd name="T87" fmla="*/ 2147483646 h 582"/>
                  <a:gd name="T88" fmla="*/ 2147483646 w 812"/>
                  <a:gd name="T89" fmla="*/ 2147483646 h 582"/>
                  <a:gd name="T90" fmla="*/ 2147483646 w 812"/>
                  <a:gd name="T91" fmla="*/ 2147483646 h 582"/>
                  <a:gd name="T92" fmla="*/ 2147483646 w 812"/>
                  <a:gd name="T93" fmla="*/ 2147483646 h 582"/>
                  <a:gd name="T94" fmla="*/ 2147483646 w 812"/>
                  <a:gd name="T95" fmla="*/ 2147483646 h 582"/>
                  <a:gd name="T96" fmla="*/ 2147483646 w 812"/>
                  <a:gd name="T97" fmla="*/ 2147483646 h 582"/>
                  <a:gd name="T98" fmla="*/ 2147483646 w 812"/>
                  <a:gd name="T99" fmla="*/ 2147483646 h 582"/>
                  <a:gd name="T100" fmla="*/ 2147483646 w 812"/>
                  <a:gd name="T101" fmla="*/ 2147483646 h 582"/>
                  <a:gd name="T102" fmla="*/ 2147483646 w 812"/>
                  <a:gd name="T103" fmla="*/ 2147483646 h 582"/>
                  <a:gd name="T104" fmla="*/ 2147483646 w 812"/>
                  <a:gd name="T105" fmla="*/ 2147483646 h 582"/>
                  <a:gd name="T106" fmla="*/ 2147483646 w 812"/>
                  <a:gd name="T107" fmla="*/ 2147483646 h 582"/>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812" h="582">
                    <a:moveTo>
                      <a:pt x="484" y="30"/>
                    </a:moveTo>
                    <a:lnTo>
                      <a:pt x="476" y="36"/>
                    </a:lnTo>
                    <a:lnTo>
                      <a:pt x="480" y="56"/>
                    </a:lnTo>
                    <a:lnTo>
                      <a:pt x="480" y="58"/>
                    </a:lnTo>
                    <a:lnTo>
                      <a:pt x="482" y="58"/>
                    </a:lnTo>
                    <a:lnTo>
                      <a:pt x="480" y="58"/>
                    </a:lnTo>
                    <a:lnTo>
                      <a:pt x="472" y="78"/>
                    </a:lnTo>
                    <a:lnTo>
                      <a:pt x="460" y="82"/>
                    </a:lnTo>
                    <a:lnTo>
                      <a:pt x="458" y="84"/>
                    </a:lnTo>
                    <a:lnTo>
                      <a:pt x="456" y="84"/>
                    </a:lnTo>
                    <a:lnTo>
                      <a:pt x="436" y="74"/>
                    </a:lnTo>
                    <a:lnTo>
                      <a:pt x="396" y="38"/>
                    </a:lnTo>
                    <a:lnTo>
                      <a:pt x="380" y="28"/>
                    </a:lnTo>
                    <a:lnTo>
                      <a:pt x="356" y="20"/>
                    </a:lnTo>
                    <a:lnTo>
                      <a:pt x="356" y="18"/>
                    </a:lnTo>
                    <a:lnTo>
                      <a:pt x="344" y="10"/>
                    </a:lnTo>
                    <a:lnTo>
                      <a:pt x="324" y="4"/>
                    </a:lnTo>
                    <a:lnTo>
                      <a:pt x="314" y="6"/>
                    </a:lnTo>
                    <a:lnTo>
                      <a:pt x="312" y="6"/>
                    </a:lnTo>
                    <a:lnTo>
                      <a:pt x="288" y="4"/>
                    </a:lnTo>
                    <a:lnTo>
                      <a:pt x="286" y="4"/>
                    </a:lnTo>
                    <a:lnTo>
                      <a:pt x="268" y="0"/>
                    </a:lnTo>
                    <a:lnTo>
                      <a:pt x="256" y="0"/>
                    </a:lnTo>
                    <a:lnTo>
                      <a:pt x="248" y="6"/>
                    </a:lnTo>
                    <a:lnTo>
                      <a:pt x="240" y="8"/>
                    </a:lnTo>
                    <a:lnTo>
                      <a:pt x="228" y="10"/>
                    </a:lnTo>
                    <a:lnTo>
                      <a:pt x="212" y="14"/>
                    </a:lnTo>
                    <a:lnTo>
                      <a:pt x="198" y="18"/>
                    </a:lnTo>
                    <a:lnTo>
                      <a:pt x="196" y="20"/>
                    </a:lnTo>
                    <a:lnTo>
                      <a:pt x="180" y="22"/>
                    </a:lnTo>
                    <a:lnTo>
                      <a:pt x="160" y="28"/>
                    </a:lnTo>
                    <a:lnTo>
                      <a:pt x="158" y="28"/>
                    </a:lnTo>
                    <a:lnTo>
                      <a:pt x="144" y="26"/>
                    </a:lnTo>
                    <a:lnTo>
                      <a:pt x="120" y="30"/>
                    </a:lnTo>
                    <a:lnTo>
                      <a:pt x="100" y="30"/>
                    </a:lnTo>
                    <a:lnTo>
                      <a:pt x="92" y="38"/>
                    </a:lnTo>
                    <a:lnTo>
                      <a:pt x="82" y="40"/>
                    </a:lnTo>
                    <a:lnTo>
                      <a:pt x="86" y="50"/>
                    </a:lnTo>
                    <a:lnTo>
                      <a:pt x="86" y="66"/>
                    </a:lnTo>
                    <a:lnTo>
                      <a:pt x="84" y="78"/>
                    </a:lnTo>
                    <a:lnTo>
                      <a:pt x="98" y="90"/>
                    </a:lnTo>
                    <a:lnTo>
                      <a:pt x="110" y="102"/>
                    </a:lnTo>
                    <a:lnTo>
                      <a:pt x="118" y="110"/>
                    </a:lnTo>
                    <a:lnTo>
                      <a:pt x="120" y="114"/>
                    </a:lnTo>
                    <a:lnTo>
                      <a:pt x="120" y="118"/>
                    </a:lnTo>
                    <a:lnTo>
                      <a:pt x="124" y="130"/>
                    </a:lnTo>
                    <a:lnTo>
                      <a:pt x="130" y="142"/>
                    </a:lnTo>
                    <a:lnTo>
                      <a:pt x="128" y="142"/>
                    </a:lnTo>
                    <a:lnTo>
                      <a:pt x="112" y="154"/>
                    </a:lnTo>
                    <a:lnTo>
                      <a:pt x="102" y="166"/>
                    </a:lnTo>
                    <a:lnTo>
                      <a:pt x="104" y="178"/>
                    </a:lnTo>
                    <a:lnTo>
                      <a:pt x="112" y="196"/>
                    </a:lnTo>
                    <a:lnTo>
                      <a:pt x="112" y="198"/>
                    </a:lnTo>
                    <a:lnTo>
                      <a:pt x="112" y="204"/>
                    </a:lnTo>
                    <a:lnTo>
                      <a:pt x="108" y="210"/>
                    </a:lnTo>
                    <a:lnTo>
                      <a:pt x="106" y="214"/>
                    </a:lnTo>
                    <a:lnTo>
                      <a:pt x="102" y="216"/>
                    </a:lnTo>
                    <a:lnTo>
                      <a:pt x="96" y="216"/>
                    </a:lnTo>
                    <a:lnTo>
                      <a:pt x="80" y="214"/>
                    </a:lnTo>
                    <a:lnTo>
                      <a:pt x="60" y="210"/>
                    </a:lnTo>
                    <a:lnTo>
                      <a:pt x="58" y="210"/>
                    </a:lnTo>
                    <a:lnTo>
                      <a:pt x="44" y="202"/>
                    </a:lnTo>
                    <a:lnTo>
                      <a:pt x="20" y="202"/>
                    </a:lnTo>
                    <a:lnTo>
                      <a:pt x="22" y="202"/>
                    </a:lnTo>
                    <a:lnTo>
                      <a:pt x="20" y="242"/>
                    </a:lnTo>
                    <a:lnTo>
                      <a:pt x="18" y="246"/>
                    </a:lnTo>
                    <a:lnTo>
                      <a:pt x="16" y="248"/>
                    </a:lnTo>
                    <a:lnTo>
                      <a:pt x="8" y="250"/>
                    </a:lnTo>
                    <a:lnTo>
                      <a:pt x="6" y="254"/>
                    </a:lnTo>
                    <a:lnTo>
                      <a:pt x="6" y="262"/>
                    </a:lnTo>
                    <a:lnTo>
                      <a:pt x="4" y="262"/>
                    </a:lnTo>
                    <a:lnTo>
                      <a:pt x="4" y="272"/>
                    </a:lnTo>
                    <a:lnTo>
                      <a:pt x="10" y="280"/>
                    </a:lnTo>
                    <a:lnTo>
                      <a:pt x="14" y="284"/>
                    </a:lnTo>
                    <a:lnTo>
                      <a:pt x="18" y="304"/>
                    </a:lnTo>
                    <a:lnTo>
                      <a:pt x="18" y="310"/>
                    </a:lnTo>
                    <a:lnTo>
                      <a:pt x="16" y="322"/>
                    </a:lnTo>
                    <a:lnTo>
                      <a:pt x="10" y="338"/>
                    </a:lnTo>
                    <a:lnTo>
                      <a:pt x="0" y="358"/>
                    </a:lnTo>
                    <a:lnTo>
                      <a:pt x="0" y="362"/>
                    </a:lnTo>
                    <a:lnTo>
                      <a:pt x="0" y="370"/>
                    </a:lnTo>
                    <a:lnTo>
                      <a:pt x="12" y="384"/>
                    </a:lnTo>
                    <a:lnTo>
                      <a:pt x="16" y="394"/>
                    </a:lnTo>
                    <a:lnTo>
                      <a:pt x="26" y="406"/>
                    </a:lnTo>
                    <a:lnTo>
                      <a:pt x="40" y="422"/>
                    </a:lnTo>
                    <a:lnTo>
                      <a:pt x="48" y="430"/>
                    </a:lnTo>
                    <a:lnTo>
                      <a:pt x="52" y="430"/>
                    </a:lnTo>
                    <a:lnTo>
                      <a:pt x="68" y="422"/>
                    </a:lnTo>
                    <a:lnTo>
                      <a:pt x="72" y="418"/>
                    </a:lnTo>
                    <a:lnTo>
                      <a:pt x="76" y="418"/>
                    </a:lnTo>
                    <a:lnTo>
                      <a:pt x="84" y="420"/>
                    </a:lnTo>
                    <a:lnTo>
                      <a:pt x="92" y="424"/>
                    </a:lnTo>
                    <a:lnTo>
                      <a:pt x="92" y="426"/>
                    </a:lnTo>
                    <a:lnTo>
                      <a:pt x="100" y="434"/>
                    </a:lnTo>
                    <a:lnTo>
                      <a:pt x="104" y="444"/>
                    </a:lnTo>
                    <a:lnTo>
                      <a:pt x="108" y="448"/>
                    </a:lnTo>
                    <a:lnTo>
                      <a:pt x="110" y="450"/>
                    </a:lnTo>
                    <a:lnTo>
                      <a:pt x="120" y="458"/>
                    </a:lnTo>
                    <a:lnTo>
                      <a:pt x="126" y="458"/>
                    </a:lnTo>
                    <a:lnTo>
                      <a:pt x="132" y="460"/>
                    </a:lnTo>
                    <a:lnTo>
                      <a:pt x="136" y="464"/>
                    </a:lnTo>
                    <a:lnTo>
                      <a:pt x="144" y="468"/>
                    </a:lnTo>
                    <a:lnTo>
                      <a:pt x="160" y="474"/>
                    </a:lnTo>
                    <a:lnTo>
                      <a:pt x="162" y="474"/>
                    </a:lnTo>
                    <a:lnTo>
                      <a:pt x="186" y="482"/>
                    </a:lnTo>
                    <a:lnTo>
                      <a:pt x="188" y="482"/>
                    </a:lnTo>
                    <a:lnTo>
                      <a:pt x="204" y="490"/>
                    </a:lnTo>
                    <a:lnTo>
                      <a:pt x="232" y="498"/>
                    </a:lnTo>
                    <a:lnTo>
                      <a:pt x="234" y="498"/>
                    </a:lnTo>
                    <a:lnTo>
                      <a:pt x="272" y="500"/>
                    </a:lnTo>
                    <a:lnTo>
                      <a:pt x="288" y="494"/>
                    </a:lnTo>
                    <a:lnTo>
                      <a:pt x="304" y="494"/>
                    </a:lnTo>
                    <a:lnTo>
                      <a:pt x="304" y="496"/>
                    </a:lnTo>
                    <a:lnTo>
                      <a:pt x="316" y="512"/>
                    </a:lnTo>
                    <a:lnTo>
                      <a:pt x="324" y="526"/>
                    </a:lnTo>
                    <a:lnTo>
                      <a:pt x="332" y="532"/>
                    </a:lnTo>
                    <a:lnTo>
                      <a:pt x="340" y="536"/>
                    </a:lnTo>
                    <a:lnTo>
                      <a:pt x="340" y="538"/>
                    </a:lnTo>
                    <a:lnTo>
                      <a:pt x="342" y="538"/>
                    </a:lnTo>
                    <a:lnTo>
                      <a:pt x="348" y="554"/>
                    </a:lnTo>
                    <a:lnTo>
                      <a:pt x="350" y="554"/>
                    </a:lnTo>
                    <a:lnTo>
                      <a:pt x="350" y="556"/>
                    </a:lnTo>
                    <a:lnTo>
                      <a:pt x="354" y="574"/>
                    </a:lnTo>
                    <a:lnTo>
                      <a:pt x="364" y="578"/>
                    </a:lnTo>
                    <a:lnTo>
                      <a:pt x="366" y="578"/>
                    </a:lnTo>
                    <a:lnTo>
                      <a:pt x="376" y="582"/>
                    </a:lnTo>
                    <a:lnTo>
                      <a:pt x="388" y="580"/>
                    </a:lnTo>
                    <a:lnTo>
                      <a:pt x="390" y="568"/>
                    </a:lnTo>
                    <a:lnTo>
                      <a:pt x="392" y="566"/>
                    </a:lnTo>
                    <a:lnTo>
                      <a:pt x="404" y="554"/>
                    </a:lnTo>
                    <a:lnTo>
                      <a:pt x="420" y="558"/>
                    </a:lnTo>
                    <a:lnTo>
                      <a:pt x="428" y="574"/>
                    </a:lnTo>
                    <a:lnTo>
                      <a:pt x="442" y="570"/>
                    </a:lnTo>
                    <a:lnTo>
                      <a:pt x="444" y="554"/>
                    </a:lnTo>
                    <a:lnTo>
                      <a:pt x="444" y="552"/>
                    </a:lnTo>
                    <a:lnTo>
                      <a:pt x="456" y="546"/>
                    </a:lnTo>
                    <a:lnTo>
                      <a:pt x="452" y="524"/>
                    </a:lnTo>
                    <a:lnTo>
                      <a:pt x="452" y="522"/>
                    </a:lnTo>
                    <a:lnTo>
                      <a:pt x="464" y="496"/>
                    </a:lnTo>
                    <a:lnTo>
                      <a:pt x="476" y="492"/>
                    </a:lnTo>
                    <a:lnTo>
                      <a:pt x="472" y="470"/>
                    </a:lnTo>
                    <a:lnTo>
                      <a:pt x="484" y="470"/>
                    </a:lnTo>
                    <a:lnTo>
                      <a:pt x="484" y="458"/>
                    </a:lnTo>
                    <a:lnTo>
                      <a:pt x="476" y="438"/>
                    </a:lnTo>
                    <a:lnTo>
                      <a:pt x="476" y="436"/>
                    </a:lnTo>
                    <a:lnTo>
                      <a:pt x="478" y="420"/>
                    </a:lnTo>
                    <a:lnTo>
                      <a:pt x="478" y="418"/>
                    </a:lnTo>
                    <a:lnTo>
                      <a:pt x="480" y="418"/>
                    </a:lnTo>
                    <a:lnTo>
                      <a:pt x="488" y="406"/>
                    </a:lnTo>
                    <a:lnTo>
                      <a:pt x="490" y="406"/>
                    </a:lnTo>
                    <a:lnTo>
                      <a:pt x="492" y="406"/>
                    </a:lnTo>
                    <a:lnTo>
                      <a:pt x="514" y="410"/>
                    </a:lnTo>
                    <a:lnTo>
                      <a:pt x="532" y="414"/>
                    </a:lnTo>
                    <a:lnTo>
                      <a:pt x="548" y="410"/>
                    </a:lnTo>
                    <a:lnTo>
                      <a:pt x="556" y="426"/>
                    </a:lnTo>
                    <a:lnTo>
                      <a:pt x="556" y="428"/>
                    </a:lnTo>
                    <a:lnTo>
                      <a:pt x="556" y="440"/>
                    </a:lnTo>
                    <a:lnTo>
                      <a:pt x="560" y="452"/>
                    </a:lnTo>
                    <a:lnTo>
                      <a:pt x="562" y="458"/>
                    </a:lnTo>
                    <a:lnTo>
                      <a:pt x="568" y="462"/>
                    </a:lnTo>
                    <a:lnTo>
                      <a:pt x="578" y="464"/>
                    </a:lnTo>
                    <a:lnTo>
                      <a:pt x="580" y="468"/>
                    </a:lnTo>
                    <a:lnTo>
                      <a:pt x="580" y="470"/>
                    </a:lnTo>
                    <a:lnTo>
                      <a:pt x="584" y="478"/>
                    </a:lnTo>
                    <a:lnTo>
                      <a:pt x="590" y="486"/>
                    </a:lnTo>
                    <a:lnTo>
                      <a:pt x="598" y="498"/>
                    </a:lnTo>
                    <a:lnTo>
                      <a:pt x="602" y="506"/>
                    </a:lnTo>
                    <a:lnTo>
                      <a:pt x="610" y="506"/>
                    </a:lnTo>
                    <a:lnTo>
                      <a:pt x="624" y="494"/>
                    </a:lnTo>
                    <a:lnTo>
                      <a:pt x="632" y="512"/>
                    </a:lnTo>
                    <a:lnTo>
                      <a:pt x="650" y="518"/>
                    </a:lnTo>
                    <a:lnTo>
                      <a:pt x="652" y="518"/>
                    </a:lnTo>
                    <a:lnTo>
                      <a:pt x="660" y="534"/>
                    </a:lnTo>
                    <a:lnTo>
                      <a:pt x="664" y="538"/>
                    </a:lnTo>
                    <a:lnTo>
                      <a:pt x="664" y="522"/>
                    </a:lnTo>
                    <a:lnTo>
                      <a:pt x="664" y="518"/>
                    </a:lnTo>
                    <a:lnTo>
                      <a:pt x="700" y="518"/>
                    </a:lnTo>
                    <a:lnTo>
                      <a:pt x="700" y="514"/>
                    </a:lnTo>
                    <a:lnTo>
                      <a:pt x="702" y="512"/>
                    </a:lnTo>
                    <a:lnTo>
                      <a:pt x="700" y="508"/>
                    </a:lnTo>
                    <a:lnTo>
                      <a:pt x="698" y="500"/>
                    </a:lnTo>
                    <a:lnTo>
                      <a:pt x="696" y="494"/>
                    </a:lnTo>
                    <a:lnTo>
                      <a:pt x="696" y="486"/>
                    </a:lnTo>
                    <a:lnTo>
                      <a:pt x="698" y="480"/>
                    </a:lnTo>
                    <a:lnTo>
                      <a:pt x="702" y="478"/>
                    </a:lnTo>
                    <a:lnTo>
                      <a:pt x="706" y="478"/>
                    </a:lnTo>
                    <a:lnTo>
                      <a:pt x="720" y="482"/>
                    </a:lnTo>
                    <a:lnTo>
                      <a:pt x="722" y="472"/>
                    </a:lnTo>
                    <a:lnTo>
                      <a:pt x="696" y="460"/>
                    </a:lnTo>
                    <a:lnTo>
                      <a:pt x="694" y="460"/>
                    </a:lnTo>
                    <a:lnTo>
                      <a:pt x="692" y="458"/>
                    </a:lnTo>
                    <a:lnTo>
                      <a:pt x="688" y="426"/>
                    </a:lnTo>
                    <a:lnTo>
                      <a:pt x="690" y="406"/>
                    </a:lnTo>
                    <a:lnTo>
                      <a:pt x="690" y="402"/>
                    </a:lnTo>
                    <a:lnTo>
                      <a:pt x="734" y="406"/>
                    </a:lnTo>
                    <a:lnTo>
                      <a:pt x="744" y="396"/>
                    </a:lnTo>
                    <a:lnTo>
                      <a:pt x="746" y="392"/>
                    </a:lnTo>
                    <a:lnTo>
                      <a:pt x="744" y="388"/>
                    </a:lnTo>
                    <a:lnTo>
                      <a:pt x="732" y="382"/>
                    </a:lnTo>
                    <a:lnTo>
                      <a:pt x="730" y="378"/>
                    </a:lnTo>
                    <a:lnTo>
                      <a:pt x="728" y="374"/>
                    </a:lnTo>
                    <a:lnTo>
                      <a:pt x="730" y="372"/>
                    </a:lnTo>
                    <a:lnTo>
                      <a:pt x="732" y="368"/>
                    </a:lnTo>
                    <a:lnTo>
                      <a:pt x="752" y="350"/>
                    </a:lnTo>
                    <a:lnTo>
                      <a:pt x="772" y="348"/>
                    </a:lnTo>
                    <a:lnTo>
                      <a:pt x="782" y="330"/>
                    </a:lnTo>
                    <a:lnTo>
                      <a:pt x="782" y="314"/>
                    </a:lnTo>
                    <a:lnTo>
                      <a:pt x="796" y="310"/>
                    </a:lnTo>
                    <a:lnTo>
                      <a:pt x="804" y="290"/>
                    </a:lnTo>
                    <a:lnTo>
                      <a:pt x="812" y="276"/>
                    </a:lnTo>
                    <a:lnTo>
                      <a:pt x="800" y="256"/>
                    </a:lnTo>
                    <a:lnTo>
                      <a:pt x="800" y="254"/>
                    </a:lnTo>
                    <a:lnTo>
                      <a:pt x="792" y="228"/>
                    </a:lnTo>
                    <a:lnTo>
                      <a:pt x="792" y="226"/>
                    </a:lnTo>
                    <a:lnTo>
                      <a:pt x="788" y="198"/>
                    </a:lnTo>
                    <a:lnTo>
                      <a:pt x="778" y="182"/>
                    </a:lnTo>
                    <a:lnTo>
                      <a:pt x="764" y="168"/>
                    </a:lnTo>
                    <a:lnTo>
                      <a:pt x="764" y="166"/>
                    </a:lnTo>
                    <a:lnTo>
                      <a:pt x="762" y="150"/>
                    </a:lnTo>
                    <a:lnTo>
                      <a:pt x="736" y="158"/>
                    </a:lnTo>
                    <a:lnTo>
                      <a:pt x="724" y="144"/>
                    </a:lnTo>
                    <a:lnTo>
                      <a:pt x="688" y="118"/>
                    </a:lnTo>
                    <a:lnTo>
                      <a:pt x="686" y="118"/>
                    </a:lnTo>
                    <a:lnTo>
                      <a:pt x="672" y="100"/>
                    </a:lnTo>
                    <a:lnTo>
                      <a:pt x="664" y="94"/>
                    </a:lnTo>
                    <a:lnTo>
                      <a:pt x="658" y="102"/>
                    </a:lnTo>
                    <a:lnTo>
                      <a:pt x="658" y="104"/>
                    </a:lnTo>
                    <a:lnTo>
                      <a:pt x="658" y="106"/>
                    </a:lnTo>
                    <a:lnTo>
                      <a:pt x="656" y="106"/>
                    </a:lnTo>
                    <a:lnTo>
                      <a:pt x="644" y="106"/>
                    </a:lnTo>
                    <a:lnTo>
                      <a:pt x="642" y="106"/>
                    </a:lnTo>
                    <a:lnTo>
                      <a:pt x="616" y="78"/>
                    </a:lnTo>
                    <a:lnTo>
                      <a:pt x="606" y="72"/>
                    </a:lnTo>
                    <a:lnTo>
                      <a:pt x="596" y="62"/>
                    </a:lnTo>
                    <a:lnTo>
                      <a:pt x="584" y="54"/>
                    </a:lnTo>
                    <a:lnTo>
                      <a:pt x="584" y="52"/>
                    </a:lnTo>
                    <a:lnTo>
                      <a:pt x="570" y="44"/>
                    </a:lnTo>
                    <a:lnTo>
                      <a:pt x="562" y="50"/>
                    </a:lnTo>
                    <a:lnTo>
                      <a:pt x="560" y="52"/>
                    </a:lnTo>
                    <a:lnTo>
                      <a:pt x="552" y="50"/>
                    </a:lnTo>
                    <a:lnTo>
                      <a:pt x="544" y="54"/>
                    </a:lnTo>
                    <a:lnTo>
                      <a:pt x="542" y="56"/>
                    </a:lnTo>
                    <a:lnTo>
                      <a:pt x="530" y="58"/>
                    </a:lnTo>
                    <a:lnTo>
                      <a:pt x="484" y="30"/>
                    </a:lnTo>
                    <a:close/>
                  </a:path>
                </a:pathLst>
              </a:custGeom>
              <a:grp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charset="0"/>
                    <a:ea typeface="SimSun"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charset="0"/>
                    <a:ea typeface="SimSun"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charset="0"/>
                    <a:ea typeface="SimSun"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charset="0"/>
                    <a:ea typeface="SimSun"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charset="0"/>
                    <a:ea typeface="SimSun"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SimSun"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SimSun"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SimSun"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SimSun" panose="02010600030101010101" pitchFamily="2" charset="-122"/>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rgbClr val="FFFFFF"/>
                  </a:solidFill>
                  <a:effectLst/>
                  <a:uLnTx/>
                  <a:uFillTx/>
                  <a:latin typeface="Calibri" panose="020F0502020204030204" charset="0"/>
                  <a:ea typeface="SimSun" panose="02010600030101010101" pitchFamily="2" charset="-122"/>
                  <a:cs typeface="+mn-cs"/>
                </a:endParaRPr>
              </a:p>
            </p:txBody>
          </p:sp>
          <p:sp>
            <p:nvSpPr>
              <p:cNvPr id="2056" name="四川"/>
              <p:cNvSpPr/>
              <p:nvPr/>
            </p:nvSpPr>
            <p:spPr bwMode="auto">
              <a:xfrm>
                <a:off x="3992563" y="3717925"/>
                <a:ext cx="1282700" cy="1125538"/>
              </a:xfrm>
              <a:custGeom>
                <a:avLst/>
                <a:gdLst>
                  <a:gd name="T0" fmla="*/ 2147483646 w 702"/>
                  <a:gd name="T1" fmla="*/ 2147483646 h 616"/>
                  <a:gd name="T2" fmla="*/ 2147483646 w 702"/>
                  <a:gd name="T3" fmla="*/ 2147483646 h 616"/>
                  <a:gd name="T4" fmla="*/ 2147483646 w 702"/>
                  <a:gd name="T5" fmla="*/ 2147483646 h 616"/>
                  <a:gd name="T6" fmla="*/ 2147483646 w 702"/>
                  <a:gd name="T7" fmla="*/ 2147483646 h 616"/>
                  <a:gd name="T8" fmla="*/ 2147483646 w 702"/>
                  <a:gd name="T9" fmla="*/ 2147483646 h 616"/>
                  <a:gd name="T10" fmla="*/ 2147483646 w 702"/>
                  <a:gd name="T11" fmla="*/ 2147483646 h 616"/>
                  <a:gd name="T12" fmla="*/ 2147483646 w 702"/>
                  <a:gd name="T13" fmla="*/ 2147483646 h 616"/>
                  <a:gd name="T14" fmla="*/ 2147483646 w 702"/>
                  <a:gd name="T15" fmla="*/ 2147483646 h 616"/>
                  <a:gd name="T16" fmla="*/ 2147483646 w 702"/>
                  <a:gd name="T17" fmla="*/ 2147483646 h 616"/>
                  <a:gd name="T18" fmla="*/ 2147483646 w 702"/>
                  <a:gd name="T19" fmla="*/ 2147483646 h 616"/>
                  <a:gd name="T20" fmla="*/ 2147483646 w 702"/>
                  <a:gd name="T21" fmla="*/ 2147483646 h 616"/>
                  <a:gd name="T22" fmla="*/ 2147483646 w 702"/>
                  <a:gd name="T23" fmla="*/ 2147483646 h 616"/>
                  <a:gd name="T24" fmla="*/ 2147483646 w 702"/>
                  <a:gd name="T25" fmla="*/ 2147483646 h 616"/>
                  <a:gd name="T26" fmla="*/ 2147483646 w 702"/>
                  <a:gd name="T27" fmla="*/ 2147483646 h 616"/>
                  <a:gd name="T28" fmla="*/ 2147483646 w 702"/>
                  <a:gd name="T29" fmla="*/ 2147483646 h 616"/>
                  <a:gd name="T30" fmla="*/ 2147483646 w 702"/>
                  <a:gd name="T31" fmla="*/ 2147483646 h 616"/>
                  <a:gd name="T32" fmla="*/ 2147483646 w 702"/>
                  <a:gd name="T33" fmla="*/ 2147483646 h 616"/>
                  <a:gd name="T34" fmla="*/ 2147483646 w 702"/>
                  <a:gd name="T35" fmla="*/ 2147483646 h 616"/>
                  <a:gd name="T36" fmla="*/ 2147483646 w 702"/>
                  <a:gd name="T37" fmla="*/ 2147483646 h 616"/>
                  <a:gd name="T38" fmla="*/ 2147483646 w 702"/>
                  <a:gd name="T39" fmla="*/ 2147483646 h 616"/>
                  <a:gd name="T40" fmla="*/ 2147483646 w 702"/>
                  <a:gd name="T41" fmla="*/ 2147483646 h 616"/>
                  <a:gd name="T42" fmla="*/ 2147483646 w 702"/>
                  <a:gd name="T43" fmla="*/ 2147483646 h 616"/>
                  <a:gd name="T44" fmla="*/ 2147483646 w 702"/>
                  <a:gd name="T45" fmla="*/ 2147483646 h 616"/>
                  <a:gd name="T46" fmla="*/ 2147483646 w 702"/>
                  <a:gd name="T47" fmla="*/ 2147483646 h 616"/>
                  <a:gd name="T48" fmla="*/ 2147483646 w 702"/>
                  <a:gd name="T49" fmla="*/ 2147483646 h 616"/>
                  <a:gd name="T50" fmla="*/ 2147483646 w 702"/>
                  <a:gd name="T51" fmla="*/ 2147483646 h 616"/>
                  <a:gd name="T52" fmla="*/ 2147483646 w 702"/>
                  <a:gd name="T53" fmla="*/ 2147483646 h 616"/>
                  <a:gd name="T54" fmla="*/ 2147483646 w 702"/>
                  <a:gd name="T55" fmla="*/ 2147483646 h 616"/>
                  <a:gd name="T56" fmla="*/ 2147483646 w 702"/>
                  <a:gd name="T57" fmla="*/ 2147483646 h 616"/>
                  <a:gd name="T58" fmla="*/ 2147483646 w 702"/>
                  <a:gd name="T59" fmla="*/ 2147483646 h 616"/>
                  <a:gd name="T60" fmla="*/ 2147483646 w 702"/>
                  <a:gd name="T61" fmla="*/ 2147483646 h 616"/>
                  <a:gd name="T62" fmla="*/ 2147483646 w 702"/>
                  <a:gd name="T63" fmla="*/ 2147483646 h 616"/>
                  <a:gd name="T64" fmla="*/ 2147483646 w 702"/>
                  <a:gd name="T65" fmla="*/ 2147483646 h 616"/>
                  <a:gd name="T66" fmla="*/ 2147483646 w 702"/>
                  <a:gd name="T67" fmla="*/ 2147483646 h 616"/>
                  <a:gd name="T68" fmla="*/ 2147483646 w 702"/>
                  <a:gd name="T69" fmla="*/ 2147483646 h 616"/>
                  <a:gd name="T70" fmla="*/ 2147483646 w 702"/>
                  <a:gd name="T71" fmla="*/ 2147483646 h 616"/>
                  <a:gd name="T72" fmla="*/ 2147483646 w 702"/>
                  <a:gd name="T73" fmla="*/ 2147483646 h 616"/>
                  <a:gd name="T74" fmla="*/ 2147483646 w 702"/>
                  <a:gd name="T75" fmla="*/ 2147483646 h 616"/>
                  <a:gd name="T76" fmla="*/ 2147483646 w 702"/>
                  <a:gd name="T77" fmla="*/ 2147483646 h 616"/>
                  <a:gd name="T78" fmla="*/ 2147483646 w 702"/>
                  <a:gd name="T79" fmla="*/ 2147483646 h 616"/>
                  <a:gd name="T80" fmla="*/ 2147483646 w 702"/>
                  <a:gd name="T81" fmla="*/ 2147483646 h 616"/>
                  <a:gd name="T82" fmla="*/ 2147483646 w 702"/>
                  <a:gd name="T83" fmla="*/ 2147483646 h 616"/>
                  <a:gd name="T84" fmla="*/ 2147483646 w 702"/>
                  <a:gd name="T85" fmla="*/ 2147483646 h 616"/>
                  <a:gd name="T86" fmla="*/ 2147483646 w 702"/>
                  <a:gd name="T87" fmla="*/ 2147483646 h 616"/>
                  <a:gd name="T88" fmla="*/ 2147483646 w 702"/>
                  <a:gd name="T89" fmla="*/ 2147483646 h 616"/>
                  <a:gd name="T90" fmla="*/ 2147483646 w 702"/>
                  <a:gd name="T91" fmla="*/ 2147483646 h 616"/>
                  <a:gd name="T92" fmla="*/ 2147483646 w 702"/>
                  <a:gd name="T93" fmla="*/ 2147483646 h 616"/>
                  <a:gd name="T94" fmla="*/ 2147483646 w 702"/>
                  <a:gd name="T95" fmla="*/ 2147483646 h 616"/>
                  <a:gd name="T96" fmla="*/ 2147483646 w 702"/>
                  <a:gd name="T97" fmla="*/ 2147483646 h 616"/>
                  <a:gd name="T98" fmla="*/ 2147483646 w 702"/>
                  <a:gd name="T99" fmla="*/ 0 h 616"/>
                  <a:gd name="T100" fmla="*/ 2147483646 w 702"/>
                  <a:gd name="T101" fmla="*/ 2147483646 h 616"/>
                  <a:gd name="T102" fmla="*/ 2147483646 w 702"/>
                  <a:gd name="T103" fmla="*/ 2147483646 h 616"/>
                  <a:gd name="T104" fmla="*/ 2147483646 w 702"/>
                  <a:gd name="T105" fmla="*/ 2147483646 h 616"/>
                  <a:gd name="T106" fmla="*/ 2147483646 w 702"/>
                  <a:gd name="T107" fmla="*/ 2147483646 h 616"/>
                  <a:gd name="T108" fmla="*/ 2147483646 w 702"/>
                  <a:gd name="T109" fmla="*/ 2147483646 h 616"/>
                  <a:gd name="T110" fmla="*/ 2147483646 w 702"/>
                  <a:gd name="T111" fmla="*/ 2147483646 h 616"/>
                  <a:gd name="T112" fmla="*/ 2147483646 w 702"/>
                  <a:gd name="T113" fmla="*/ 2147483646 h 616"/>
                  <a:gd name="T114" fmla="*/ 2147483646 w 702"/>
                  <a:gd name="T115" fmla="*/ 2147483646 h 616"/>
                  <a:gd name="T116" fmla="*/ 2147483646 w 702"/>
                  <a:gd name="T117" fmla="*/ 2147483646 h 616"/>
                  <a:gd name="T118" fmla="*/ 2147483646 w 702"/>
                  <a:gd name="T119" fmla="*/ 2147483646 h 61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702" h="616">
                    <a:moveTo>
                      <a:pt x="66" y="14"/>
                    </a:moveTo>
                    <a:lnTo>
                      <a:pt x="46" y="10"/>
                    </a:lnTo>
                    <a:lnTo>
                      <a:pt x="28" y="6"/>
                    </a:lnTo>
                    <a:lnTo>
                      <a:pt x="22" y="14"/>
                    </a:lnTo>
                    <a:lnTo>
                      <a:pt x="20" y="28"/>
                    </a:lnTo>
                    <a:lnTo>
                      <a:pt x="26" y="50"/>
                    </a:lnTo>
                    <a:lnTo>
                      <a:pt x="26" y="66"/>
                    </a:lnTo>
                    <a:lnTo>
                      <a:pt x="26" y="70"/>
                    </a:lnTo>
                    <a:lnTo>
                      <a:pt x="18" y="70"/>
                    </a:lnTo>
                    <a:lnTo>
                      <a:pt x="22" y="90"/>
                    </a:lnTo>
                    <a:lnTo>
                      <a:pt x="6" y="94"/>
                    </a:lnTo>
                    <a:lnTo>
                      <a:pt x="0" y="106"/>
                    </a:lnTo>
                    <a:lnTo>
                      <a:pt x="8" y="114"/>
                    </a:lnTo>
                    <a:lnTo>
                      <a:pt x="10" y="114"/>
                    </a:lnTo>
                    <a:lnTo>
                      <a:pt x="38" y="136"/>
                    </a:lnTo>
                    <a:lnTo>
                      <a:pt x="38" y="138"/>
                    </a:lnTo>
                    <a:lnTo>
                      <a:pt x="42" y="158"/>
                    </a:lnTo>
                    <a:lnTo>
                      <a:pt x="56" y="178"/>
                    </a:lnTo>
                    <a:lnTo>
                      <a:pt x="62" y="184"/>
                    </a:lnTo>
                    <a:lnTo>
                      <a:pt x="70" y="194"/>
                    </a:lnTo>
                    <a:lnTo>
                      <a:pt x="72" y="194"/>
                    </a:lnTo>
                    <a:lnTo>
                      <a:pt x="70" y="196"/>
                    </a:lnTo>
                    <a:lnTo>
                      <a:pt x="70" y="214"/>
                    </a:lnTo>
                    <a:lnTo>
                      <a:pt x="74" y="226"/>
                    </a:lnTo>
                    <a:lnTo>
                      <a:pt x="74" y="244"/>
                    </a:lnTo>
                    <a:lnTo>
                      <a:pt x="82" y="258"/>
                    </a:lnTo>
                    <a:lnTo>
                      <a:pt x="84" y="266"/>
                    </a:lnTo>
                    <a:lnTo>
                      <a:pt x="86" y="274"/>
                    </a:lnTo>
                    <a:lnTo>
                      <a:pt x="90" y="286"/>
                    </a:lnTo>
                    <a:lnTo>
                      <a:pt x="92" y="302"/>
                    </a:lnTo>
                    <a:lnTo>
                      <a:pt x="90" y="314"/>
                    </a:lnTo>
                    <a:lnTo>
                      <a:pt x="88" y="320"/>
                    </a:lnTo>
                    <a:lnTo>
                      <a:pt x="90" y="326"/>
                    </a:lnTo>
                    <a:lnTo>
                      <a:pt x="94" y="336"/>
                    </a:lnTo>
                    <a:lnTo>
                      <a:pt x="98" y="346"/>
                    </a:lnTo>
                    <a:lnTo>
                      <a:pt x="100" y="346"/>
                    </a:lnTo>
                    <a:lnTo>
                      <a:pt x="100" y="348"/>
                    </a:lnTo>
                    <a:lnTo>
                      <a:pt x="100" y="350"/>
                    </a:lnTo>
                    <a:lnTo>
                      <a:pt x="86" y="378"/>
                    </a:lnTo>
                    <a:lnTo>
                      <a:pt x="90" y="386"/>
                    </a:lnTo>
                    <a:lnTo>
                      <a:pt x="90" y="392"/>
                    </a:lnTo>
                    <a:lnTo>
                      <a:pt x="86" y="418"/>
                    </a:lnTo>
                    <a:lnTo>
                      <a:pt x="86" y="428"/>
                    </a:lnTo>
                    <a:lnTo>
                      <a:pt x="88" y="432"/>
                    </a:lnTo>
                    <a:lnTo>
                      <a:pt x="90" y="434"/>
                    </a:lnTo>
                    <a:lnTo>
                      <a:pt x="94" y="436"/>
                    </a:lnTo>
                    <a:lnTo>
                      <a:pt x="102" y="442"/>
                    </a:lnTo>
                    <a:lnTo>
                      <a:pt x="104" y="448"/>
                    </a:lnTo>
                    <a:lnTo>
                      <a:pt x="102" y="462"/>
                    </a:lnTo>
                    <a:lnTo>
                      <a:pt x="106" y="462"/>
                    </a:lnTo>
                    <a:lnTo>
                      <a:pt x="108" y="464"/>
                    </a:lnTo>
                    <a:lnTo>
                      <a:pt x="110" y="462"/>
                    </a:lnTo>
                    <a:lnTo>
                      <a:pt x="114" y="458"/>
                    </a:lnTo>
                    <a:lnTo>
                      <a:pt x="116" y="452"/>
                    </a:lnTo>
                    <a:lnTo>
                      <a:pt x="118" y="450"/>
                    </a:lnTo>
                    <a:lnTo>
                      <a:pt x="118" y="448"/>
                    </a:lnTo>
                    <a:lnTo>
                      <a:pt x="122" y="444"/>
                    </a:lnTo>
                    <a:lnTo>
                      <a:pt x="126" y="440"/>
                    </a:lnTo>
                    <a:lnTo>
                      <a:pt x="126" y="434"/>
                    </a:lnTo>
                    <a:lnTo>
                      <a:pt x="124" y="426"/>
                    </a:lnTo>
                    <a:lnTo>
                      <a:pt x="122" y="422"/>
                    </a:lnTo>
                    <a:lnTo>
                      <a:pt x="126" y="420"/>
                    </a:lnTo>
                    <a:lnTo>
                      <a:pt x="136" y="418"/>
                    </a:lnTo>
                    <a:lnTo>
                      <a:pt x="142" y="418"/>
                    </a:lnTo>
                    <a:lnTo>
                      <a:pt x="146" y="420"/>
                    </a:lnTo>
                    <a:lnTo>
                      <a:pt x="150" y="424"/>
                    </a:lnTo>
                    <a:lnTo>
                      <a:pt x="156" y="440"/>
                    </a:lnTo>
                    <a:lnTo>
                      <a:pt x="156" y="442"/>
                    </a:lnTo>
                    <a:lnTo>
                      <a:pt x="158" y="468"/>
                    </a:lnTo>
                    <a:lnTo>
                      <a:pt x="170" y="474"/>
                    </a:lnTo>
                    <a:lnTo>
                      <a:pt x="178" y="478"/>
                    </a:lnTo>
                    <a:lnTo>
                      <a:pt x="184" y="472"/>
                    </a:lnTo>
                    <a:lnTo>
                      <a:pt x="190" y="466"/>
                    </a:lnTo>
                    <a:lnTo>
                      <a:pt x="194" y="466"/>
                    </a:lnTo>
                    <a:lnTo>
                      <a:pt x="200" y="470"/>
                    </a:lnTo>
                    <a:lnTo>
                      <a:pt x="204" y="478"/>
                    </a:lnTo>
                    <a:lnTo>
                      <a:pt x="206" y="498"/>
                    </a:lnTo>
                    <a:lnTo>
                      <a:pt x="208" y="502"/>
                    </a:lnTo>
                    <a:lnTo>
                      <a:pt x="230" y="548"/>
                    </a:lnTo>
                    <a:lnTo>
                      <a:pt x="238" y="556"/>
                    </a:lnTo>
                    <a:lnTo>
                      <a:pt x="238" y="558"/>
                    </a:lnTo>
                    <a:lnTo>
                      <a:pt x="242" y="578"/>
                    </a:lnTo>
                    <a:lnTo>
                      <a:pt x="244" y="596"/>
                    </a:lnTo>
                    <a:lnTo>
                      <a:pt x="246" y="598"/>
                    </a:lnTo>
                    <a:lnTo>
                      <a:pt x="254" y="588"/>
                    </a:lnTo>
                    <a:lnTo>
                      <a:pt x="256" y="586"/>
                    </a:lnTo>
                    <a:lnTo>
                      <a:pt x="258" y="586"/>
                    </a:lnTo>
                    <a:lnTo>
                      <a:pt x="262" y="588"/>
                    </a:lnTo>
                    <a:lnTo>
                      <a:pt x="262" y="592"/>
                    </a:lnTo>
                    <a:lnTo>
                      <a:pt x="262" y="598"/>
                    </a:lnTo>
                    <a:lnTo>
                      <a:pt x="262" y="612"/>
                    </a:lnTo>
                    <a:lnTo>
                      <a:pt x="262" y="616"/>
                    </a:lnTo>
                    <a:lnTo>
                      <a:pt x="268" y="616"/>
                    </a:lnTo>
                    <a:lnTo>
                      <a:pt x="270" y="614"/>
                    </a:lnTo>
                    <a:lnTo>
                      <a:pt x="278" y="602"/>
                    </a:lnTo>
                    <a:lnTo>
                      <a:pt x="288" y="594"/>
                    </a:lnTo>
                    <a:lnTo>
                      <a:pt x="296" y="588"/>
                    </a:lnTo>
                    <a:lnTo>
                      <a:pt x="306" y="586"/>
                    </a:lnTo>
                    <a:lnTo>
                      <a:pt x="322" y="590"/>
                    </a:lnTo>
                    <a:lnTo>
                      <a:pt x="328" y="588"/>
                    </a:lnTo>
                    <a:lnTo>
                      <a:pt x="336" y="576"/>
                    </a:lnTo>
                    <a:lnTo>
                      <a:pt x="334" y="558"/>
                    </a:lnTo>
                    <a:lnTo>
                      <a:pt x="330" y="546"/>
                    </a:lnTo>
                    <a:lnTo>
                      <a:pt x="328" y="540"/>
                    </a:lnTo>
                    <a:lnTo>
                      <a:pt x="328" y="536"/>
                    </a:lnTo>
                    <a:lnTo>
                      <a:pt x="330" y="522"/>
                    </a:lnTo>
                    <a:lnTo>
                      <a:pt x="330" y="520"/>
                    </a:lnTo>
                    <a:lnTo>
                      <a:pt x="332" y="518"/>
                    </a:lnTo>
                    <a:lnTo>
                      <a:pt x="346" y="510"/>
                    </a:lnTo>
                    <a:lnTo>
                      <a:pt x="348" y="510"/>
                    </a:lnTo>
                    <a:lnTo>
                      <a:pt x="358" y="502"/>
                    </a:lnTo>
                    <a:lnTo>
                      <a:pt x="372" y="484"/>
                    </a:lnTo>
                    <a:lnTo>
                      <a:pt x="374" y="470"/>
                    </a:lnTo>
                    <a:lnTo>
                      <a:pt x="358" y="436"/>
                    </a:lnTo>
                    <a:lnTo>
                      <a:pt x="390" y="450"/>
                    </a:lnTo>
                    <a:lnTo>
                      <a:pt x="390" y="438"/>
                    </a:lnTo>
                    <a:lnTo>
                      <a:pt x="390" y="436"/>
                    </a:lnTo>
                    <a:lnTo>
                      <a:pt x="402" y="426"/>
                    </a:lnTo>
                    <a:lnTo>
                      <a:pt x="426" y="420"/>
                    </a:lnTo>
                    <a:lnTo>
                      <a:pt x="428" y="420"/>
                    </a:lnTo>
                    <a:lnTo>
                      <a:pt x="442" y="450"/>
                    </a:lnTo>
                    <a:lnTo>
                      <a:pt x="440" y="462"/>
                    </a:lnTo>
                    <a:lnTo>
                      <a:pt x="442" y="472"/>
                    </a:lnTo>
                    <a:lnTo>
                      <a:pt x="444" y="478"/>
                    </a:lnTo>
                    <a:lnTo>
                      <a:pt x="448" y="480"/>
                    </a:lnTo>
                    <a:lnTo>
                      <a:pt x="454" y="478"/>
                    </a:lnTo>
                    <a:lnTo>
                      <a:pt x="458" y="474"/>
                    </a:lnTo>
                    <a:lnTo>
                      <a:pt x="458" y="472"/>
                    </a:lnTo>
                    <a:lnTo>
                      <a:pt x="460" y="472"/>
                    </a:lnTo>
                    <a:lnTo>
                      <a:pt x="478" y="466"/>
                    </a:lnTo>
                    <a:lnTo>
                      <a:pt x="480" y="466"/>
                    </a:lnTo>
                    <a:lnTo>
                      <a:pt x="492" y="468"/>
                    </a:lnTo>
                    <a:lnTo>
                      <a:pt x="496" y="470"/>
                    </a:lnTo>
                    <a:lnTo>
                      <a:pt x="498" y="472"/>
                    </a:lnTo>
                    <a:lnTo>
                      <a:pt x="498" y="494"/>
                    </a:lnTo>
                    <a:lnTo>
                      <a:pt x="502" y="496"/>
                    </a:lnTo>
                    <a:lnTo>
                      <a:pt x="510" y="498"/>
                    </a:lnTo>
                    <a:lnTo>
                      <a:pt x="522" y="498"/>
                    </a:lnTo>
                    <a:lnTo>
                      <a:pt x="542" y="492"/>
                    </a:lnTo>
                    <a:lnTo>
                      <a:pt x="554" y="482"/>
                    </a:lnTo>
                    <a:lnTo>
                      <a:pt x="556" y="472"/>
                    </a:lnTo>
                    <a:lnTo>
                      <a:pt x="550" y="466"/>
                    </a:lnTo>
                    <a:lnTo>
                      <a:pt x="530" y="458"/>
                    </a:lnTo>
                    <a:lnTo>
                      <a:pt x="528" y="458"/>
                    </a:lnTo>
                    <a:lnTo>
                      <a:pt x="504" y="434"/>
                    </a:lnTo>
                    <a:lnTo>
                      <a:pt x="506" y="432"/>
                    </a:lnTo>
                    <a:lnTo>
                      <a:pt x="518" y="422"/>
                    </a:lnTo>
                    <a:lnTo>
                      <a:pt x="518" y="420"/>
                    </a:lnTo>
                    <a:lnTo>
                      <a:pt x="530" y="416"/>
                    </a:lnTo>
                    <a:lnTo>
                      <a:pt x="534" y="416"/>
                    </a:lnTo>
                    <a:lnTo>
                      <a:pt x="550" y="418"/>
                    </a:lnTo>
                    <a:lnTo>
                      <a:pt x="550" y="420"/>
                    </a:lnTo>
                    <a:lnTo>
                      <a:pt x="550" y="414"/>
                    </a:lnTo>
                    <a:lnTo>
                      <a:pt x="544" y="402"/>
                    </a:lnTo>
                    <a:lnTo>
                      <a:pt x="532" y="396"/>
                    </a:lnTo>
                    <a:lnTo>
                      <a:pt x="518" y="374"/>
                    </a:lnTo>
                    <a:lnTo>
                      <a:pt x="516" y="372"/>
                    </a:lnTo>
                    <a:lnTo>
                      <a:pt x="510" y="346"/>
                    </a:lnTo>
                    <a:lnTo>
                      <a:pt x="510" y="326"/>
                    </a:lnTo>
                    <a:lnTo>
                      <a:pt x="522" y="314"/>
                    </a:lnTo>
                    <a:lnTo>
                      <a:pt x="542" y="314"/>
                    </a:lnTo>
                    <a:lnTo>
                      <a:pt x="586" y="318"/>
                    </a:lnTo>
                    <a:lnTo>
                      <a:pt x="606" y="288"/>
                    </a:lnTo>
                    <a:lnTo>
                      <a:pt x="606" y="286"/>
                    </a:lnTo>
                    <a:lnTo>
                      <a:pt x="608" y="286"/>
                    </a:lnTo>
                    <a:lnTo>
                      <a:pt x="626" y="278"/>
                    </a:lnTo>
                    <a:lnTo>
                      <a:pt x="634" y="260"/>
                    </a:lnTo>
                    <a:lnTo>
                      <a:pt x="634" y="258"/>
                    </a:lnTo>
                    <a:lnTo>
                      <a:pt x="654" y="242"/>
                    </a:lnTo>
                    <a:lnTo>
                      <a:pt x="664" y="224"/>
                    </a:lnTo>
                    <a:lnTo>
                      <a:pt x="666" y="224"/>
                    </a:lnTo>
                    <a:lnTo>
                      <a:pt x="666" y="222"/>
                    </a:lnTo>
                    <a:lnTo>
                      <a:pt x="674" y="214"/>
                    </a:lnTo>
                    <a:lnTo>
                      <a:pt x="682" y="198"/>
                    </a:lnTo>
                    <a:lnTo>
                      <a:pt x="686" y="174"/>
                    </a:lnTo>
                    <a:lnTo>
                      <a:pt x="686" y="172"/>
                    </a:lnTo>
                    <a:lnTo>
                      <a:pt x="686" y="170"/>
                    </a:lnTo>
                    <a:lnTo>
                      <a:pt x="700" y="162"/>
                    </a:lnTo>
                    <a:lnTo>
                      <a:pt x="702" y="158"/>
                    </a:lnTo>
                    <a:lnTo>
                      <a:pt x="684" y="156"/>
                    </a:lnTo>
                    <a:lnTo>
                      <a:pt x="652" y="158"/>
                    </a:lnTo>
                    <a:lnTo>
                      <a:pt x="650" y="156"/>
                    </a:lnTo>
                    <a:lnTo>
                      <a:pt x="638" y="146"/>
                    </a:lnTo>
                    <a:lnTo>
                      <a:pt x="630" y="136"/>
                    </a:lnTo>
                    <a:lnTo>
                      <a:pt x="630" y="138"/>
                    </a:lnTo>
                    <a:lnTo>
                      <a:pt x="628" y="138"/>
                    </a:lnTo>
                    <a:lnTo>
                      <a:pt x="624" y="142"/>
                    </a:lnTo>
                    <a:lnTo>
                      <a:pt x="618" y="142"/>
                    </a:lnTo>
                    <a:lnTo>
                      <a:pt x="614" y="144"/>
                    </a:lnTo>
                    <a:lnTo>
                      <a:pt x="612" y="146"/>
                    </a:lnTo>
                    <a:lnTo>
                      <a:pt x="608" y="146"/>
                    </a:lnTo>
                    <a:lnTo>
                      <a:pt x="606" y="144"/>
                    </a:lnTo>
                    <a:lnTo>
                      <a:pt x="604" y="138"/>
                    </a:lnTo>
                    <a:lnTo>
                      <a:pt x="602" y="132"/>
                    </a:lnTo>
                    <a:lnTo>
                      <a:pt x="598" y="126"/>
                    </a:lnTo>
                    <a:lnTo>
                      <a:pt x="596" y="126"/>
                    </a:lnTo>
                    <a:lnTo>
                      <a:pt x="592" y="114"/>
                    </a:lnTo>
                    <a:lnTo>
                      <a:pt x="588" y="114"/>
                    </a:lnTo>
                    <a:lnTo>
                      <a:pt x="576" y="122"/>
                    </a:lnTo>
                    <a:lnTo>
                      <a:pt x="576" y="124"/>
                    </a:lnTo>
                    <a:lnTo>
                      <a:pt x="574" y="124"/>
                    </a:lnTo>
                    <a:lnTo>
                      <a:pt x="546" y="130"/>
                    </a:lnTo>
                    <a:lnTo>
                      <a:pt x="544" y="128"/>
                    </a:lnTo>
                    <a:lnTo>
                      <a:pt x="526" y="116"/>
                    </a:lnTo>
                    <a:lnTo>
                      <a:pt x="524" y="114"/>
                    </a:lnTo>
                    <a:lnTo>
                      <a:pt x="518" y="104"/>
                    </a:lnTo>
                    <a:lnTo>
                      <a:pt x="506" y="118"/>
                    </a:lnTo>
                    <a:lnTo>
                      <a:pt x="498" y="126"/>
                    </a:lnTo>
                    <a:lnTo>
                      <a:pt x="492" y="130"/>
                    </a:lnTo>
                    <a:lnTo>
                      <a:pt x="488" y="132"/>
                    </a:lnTo>
                    <a:lnTo>
                      <a:pt x="484" y="130"/>
                    </a:lnTo>
                    <a:lnTo>
                      <a:pt x="466" y="120"/>
                    </a:lnTo>
                    <a:lnTo>
                      <a:pt x="452" y="118"/>
                    </a:lnTo>
                    <a:lnTo>
                      <a:pt x="450" y="120"/>
                    </a:lnTo>
                    <a:lnTo>
                      <a:pt x="438" y="110"/>
                    </a:lnTo>
                    <a:lnTo>
                      <a:pt x="436" y="110"/>
                    </a:lnTo>
                    <a:lnTo>
                      <a:pt x="442" y="88"/>
                    </a:lnTo>
                    <a:lnTo>
                      <a:pt x="442" y="80"/>
                    </a:lnTo>
                    <a:lnTo>
                      <a:pt x="434" y="78"/>
                    </a:lnTo>
                    <a:lnTo>
                      <a:pt x="416" y="58"/>
                    </a:lnTo>
                    <a:lnTo>
                      <a:pt x="418" y="46"/>
                    </a:lnTo>
                    <a:lnTo>
                      <a:pt x="376" y="42"/>
                    </a:lnTo>
                    <a:lnTo>
                      <a:pt x="360" y="32"/>
                    </a:lnTo>
                    <a:lnTo>
                      <a:pt x="354" y="28"/>
                    </a:lnTo>
                    <a:lnTo>
                      <a:pt x="350" y="18"/>
                    </a:lnTo>
                    <a:lnTo>
                      <a:pt x="348" y="12"/>
                    </a:lnTo>
                    <a:lnTo>
                      <a:pt x="344" y="0"/>
                    </a:lnTo>
                    <a:lnTo>
                      <a:pt x="338" y="0"/>
                    </a:lnTo>
                    <a:lnTo>
                      <a:pt x="326" y="10"/>
                    </a:lnTo>
                    <a:lnTo>
                      <a:pt x="310" y="30"/>
                    </a:lnTo>
                    <a:lnTo>
                      <a:pt x="314" y="42"/>
                    </a:lnTo>
                    <a:lnTo>
                      <a:pt x="318" y="60"/>
                    </a:lnTo>
                    <a:lnTo>
                      <a:pt x="318" y="62"/>
                    </a:lnTo>
                    <a:lnTo>
                      <a:pt x="320" y="62"/>
                    </a:lnTo>
                    <a:lnTo>
                      <a:pt x="318" y="62"/>
                    </a:lnTo>
                    <a:lnTo>
                      <a:pt x="318" y="66"/>
                    </a:lnTo>
                    <a:lnTo>
                      <a:pt x="314" y="68"/>
                    </a:lnTo>
                    <a:lnTo>
                      <a:pt x="306" y="70"/>
                    </a:lnTo>
                    <a:lnTo>
                      <a:pt x="290" y="70"/>
                    </a:lnTo>
                    <a:lnTo>
                      <a:pt x="280" y="66"/>
                    </a:lnTo>
                    <a:lnTo>
                      <a:pt x="268" y="70"/>
                    </a:lnTo>
                    <a:lnTo>
                      <a:pt x="266" y="70"/>
                    </a:lnTo>
                    <a:lnTo>
                      <a:pt x="264" y="70"/>
                    </a:lnTo>
                    <a:lnTo>
                      <a:pt x="262" y="82"/>
                    </a:lnTo>
                    <a:lnTo>
                      <a:pt x="262" y="86"/>
                    </a:lnTo>
                    <a:lnTo>
                      <a:pt x="258" y="86"/>
                    </a:lnTo>
                    <a:lnTo>
                      <a:pt x="238" y="78"/>
                    </a:lnTo>
                    <a:lnTo>
                      <a:pt x="240" y="88"/>
                    </a:lnTo>
                    <a:lnTo>
                      <a:pt x="242" y="96"/>
                    </a:lnTo>
                    <a:lnTo>
                      <a:pt x="246" y="104"/>
                    </a:lnTo>
                    <a:lnTo>
                      <a:pt x="244" y="110"/>
                    </a:lnTo>
                    <a:lnTo>
                      <a:pt x="242" y="116"/>
                    </a:lnTo>
                    <a:lnTo>
                      <a:pt x="234" y="118"/>
                    </a:lnTo>
                    <a:lnTo>
                      <a:pt x="222" y="118"/>
                    </a:lnTo>
                    <a:lnTo>
                      <a:pt x="208" y="118"/>
                    </a:lnTo>
                    <a:lnTo>
                      <a:pt x="206" y="142"/>
                    </a:lnTo>
                    <a:lnTo>
                      <a:pt x="190" y="134"/>
                    </a:lnTo>
                    <a:lnTo>
                      <a:pt x="188" y="134"/>
                    </a:lnTo>
                    <a:lnTo>
                      <a:pt x="178" y="118"/>
                    </a:lnTo>
                    <a:lnTo>
                      <a:pt x="160" y="110"/>
                    </a:lnTo>
                    <a:lnTo>
                      <a:pt x="154" y="100"/>
                    </a:lnTo>
                    <a:lnTo>
                      <a:pt x="148" y="106"/>
                    </a:lnTo>
                    <a:lnTo>
                      <a:pt x="146" y="106"/>
                    </a:lnTo>
                    <a:lnTo>
                      <a:pt x="134" y="108"/>
                    </a:lnTo>
                    <a:lnTo>
                      <a:pt x="132" y="108"/>
                    </a:lnTo>
                    <a:lnTo>
                      <a:pt x="126" y="94"/>
                    </a:lnTo>
                    <a:lnTo>
                      <a:pt x="118" y="86"/>
                    </a:lnTo>
                    <a:lnTo>
                      <a:pt x="118" y="84"/>
                    </a:lnTo>
                    <a:lnTo>
                      <a:pt x="110" y="74"/>
                    </a:lnTo>
                    <a:lnTo>
                      <a:pt x="106" y="66"/>
                    </a:lnTo>
                    <a:lnTo>
                      <a:pt x="106" y="64"/>
                    </a:lnTo>
                    <a:lnTo>
                      <a:pt x="102" y="62"/>
                    </a:lnTo>
                    <a:lnTo>
                      <a:pt x="98" y="62"/>
                    </a:lnTo>
                    <a:lnTo>
                      <a:pt x="90" y="56"/>
                    </a:lnTo>
                    <a:lnTo>
                      <a:pt x="86" y="46"/>
                    </a:lnTo>
                    <a:lnTo>
                      <a:pt x="82" y="34"/>
                    </a:lnTo>
                    <a:lnTo>
                      <a:pt x="82" y="22"/>
                    </a:lnTo>
                    <a:lnTo>
                      <a:pt x="78" y="12"/>
                    </a:lnTo>
                    <a:lnTo>
                      <a:pt x="68" y="14"/>
                    </a:lnTo>
                    <a:lnTo>
                      <a:pt x="66" y="14"/>
                    </a:lnTo>
                    <a:close/>
                  </a:path>
                </a:pathLst>
              </a:custGeom>
              <a:solidFill>
                <a:schemeClr val="bg1">
                  <a:lumMod val="85000"/>
                </a:schemeClr>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charset="0"/>
                    <a:ea typeface="SimSun"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charset="0"/>
                    <a:ea typeface="SimSun"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charset="0"/>
                    <a:ea typeface="SimSun"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charset="0"/>
                    <a:ea typeface="SimSun"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charset="0"/>
                    <a:ea typeface="SimSun"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SimSun"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SimSun"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SimSun"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SimSun" panose="02010600030101010101" pitchFamily="2" charset="-122"/>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rgbClr val="FFFFFF"/>
                  </a:solidFill>
                  <a:effectLst/>
                  <a:uLnTx/>
                  <a:uFillTx/>
                  <a:latin typeface="Calibri" panose="020F0502020204030204" charset="0"/>
                  <a:ea typeface="SimSun" panose="02010600030101010101" pitchFamily="2" charset="-122"/>
                  <a:cs typeface="+mn-cs"/>
                </a:endParaRPr>
              </a:p>
            </p:txBody>
          </p:sp>
          <p:sp>
            <p:nvSpPr>
              <p:cNvPr id="2057" name="西藏"/>
              <p:cNvSpPr/>
              <p:nvPr/>
            </p:nvSpPr>
            <p:spPr bwMode="auto">
              <a:xfrm>
                <a:off x="1862138" y="3260725"/>
                <a:ext cx="2295525" cy="1397000"/>
              </a:xfrm>
              <a:custGeom>
                <a:avLst/>
                <a:gdLst>
                  <a:gd name="T0" fmla="*/ 2147483646 w 1256"/>
                  <a:gd name="T1" fmla="*/ 2147483646 h 764"/>
                  <a:gd name="T2" fmla="*/ 2147483646 w 1256"/>
                  <a:gd name="T3" fmla="*/ 2147483646 h 764"/>
                  <a:gd name="T4" fmla="*/ 2147483646 w 1256"/>
                  <a:gd name="T5" fmla="*/ 2147483646 h 764"/>
                  <a:gd name="T6" fmla="*/ 2147483646 w 1256"/>
                  <a:gd name="T7" fmla="*/ 2147483646 h 764"/>
                  <a:gd name="T8" fmla="*/ 2147483646 w 1256"/>
                  <a:gd name="T9" fmla="*/ 2147483646 h 764"/>
                  <a:gd name="T10" fmla="*/ 2147483646 w 1256"/>
                  <a:gd name="T11" fmla="*/ 2147483646 h 764"/>
                  <a:gd name="T12" fmla="*/ 2147483646 w 1256"/>
                  <a:gd name="T13" fmla="*/ 2147483646 h 764"/>
                  <a:gd name="T14" fmla="*/ 2147483646 w 1256"/>
                  <a:gd name="T15" fmla="*/ 2147483646 h 764"/>
                  <a:gd name="T16" fmla="*/ 2147483646 w 1256"/>
                  <a:gd name="T17" fmla="*/ 2147483646 h 764"/>
                  <a:gd name="T18" fmla="*/ 2147483646 w 1256"/>
                  <a:gd name="T19" fmla="*/ 2147483646 h 764"/>
                  <a:gd name="T20" fmla="*/ 2147483646 w 1256"/>
                  <a:gd name="T21" fmla="*/ 2147483646 h 764"/>
                  <a:gd name="T22" fmla="*/ 2147483646 w 1256"/>
                  <a:gd name="T23" fmla="*/ 2147483646 h 764"/>
                  <a:gd name="T24" fmla="*/ 2147483646 w 1256"/>
                  <a:gd name="T25" fmla="*/ 2147483646 h 764"/>
                  <a:gd name="T26" fmla="*/ 2147483646 w 1256"/>
                  <a:gd name="T27" fmla="*/ 2147483646 h 764"/>
                  <a:gd name="T28" fmla="*/ 2147483646 w 1256"/>
                  <a:gd name="T29" fmla="*/ 2147483646 h 764"/>
                  <a:gd name="T30" fmla="*/ 2147483646 w 1256"/>
                  <a:gd name="T31" fmla="*/ 2147483646 h 764"/>
                  <a:gd name="T32" fmla="*/ 2147483646 w 1256"/>
                  <a:gd name="T33" fmla="*/ 2147483646 h 764"/>
                  <a:gd name="T34" fmla="*/ 2147483646 w 1256"/>
                  <a:gd name="T35" fmla="*/ 2147483646 h 764"/>
                  <a:gd name="T36" fmla="*/ 2147483646 w 1256"/>
                  <a:gd name="T37" fmla="*/ 2147483646 h 764"/>
                  <a:gd name="T38" fmla="*/ 2147483646 w 1256"/>
                  <a:gd name="T39" fmla="*/ 2147483646 h 764"/>
                  <a:gd name="T40" fmla="*/ 2147483646 w 1256"/>
                  <a:gd name="T41" fmla="*/ 2147483646 h 764"/>
                  <a:gd name="T42" fmla="*/ 2147483646 w 1256"/>
                  <a:gd name="T43" fmla="*/ 2147483646 h 764"/>
                  <a:gd name="T44" fmla="*/ 2147483646 w 1256"/>
                  <a:gd name="T45" fmla="*/ 2147483646 h 764"/>
                  <a:gd name="T46" fmla="*/ 2147483646 w 1256"/>
                  <a:gd name="T47" fmla="*/ 2147483646 h 764"/>
                  <a:gd name="T48" fmla="*/ 2147483646 w 1256"/>
                  <a:gd name="T49" fmla="*/ 2147483646 h 764"/>
                  <a:gd name="T50" fmla="*/ 2147483646 w 1256"/>
                  <a:gd name="T51" fmla="*/ 2147483646 h 764"/>
                  <a:gd name="T52" fmla="*/ 2147483646 w 1256"/>
                  <a:gd name="T53" fmla="*/ 2147483646 h 764"/>
                  <a:gd name="T54" fmla="*/ 2147483646 w 1256"/>
                  <a:gd name="T55" fmla="*/ 2147483646 h 764"/>
                  <a:gd name="T56" fmla="*/ 2147483646 w 1256"/>
                  <a:gd name="T57" fmla="*/ 2147483646 h 764"/>
                  <a:gd name="T58" fmla="*/ 2147483646 w 1256"/>
                  <a:gd name="T59" fmla="*/ 2147483646 h 764"/>
                  <a:gd name="T60" fmla="*/ 2147483646 w 1256"/>
                  <a:gd name="T61" fmla="*/ 2147483646 h 764"/>
                  <a:gd name="T62" fmla="*/ 2147483646 w 1256"/>
                  <a:gd name="T63" fmla="*/ 2147483646 h 764"/>
                  <a:gd name="T64" fmla="*/ 2147483646 w 1256"/>
                  <a:gd name="T65" fmla="*/ 2147483646 h 764"/>
                  <a:gd name="T66" fmla="*/ 2147483646 w 1256"/>
                  <a:gd name="T67" fmla="*/ 2147483646 h 764"/>
                  <a:gd name="T68" fmla="*/ 2147483646 w 1256"/>
                  <a:gd name="T69" fmla="*/ 2147483646 h 764"/>
                  <a:gd name="T70" fmla="*/ 2147483646 w 1256"/>
                  <a:gd name="T71" fmla="*/ 2147483646 h 764"/>
                  <a:gd name="T72" fmla="*/ 2147483646 w 1256"/>
                  <a:gd name="T73" fmla="*/ 2147483646 h 764"/>
                  <a:gd name="T74" fmla="*/ 2147483646 w 1256"/>
                  <a:gd name="T75" fmla="*/ 2147483646 h 764"/>
                  <a:gd name="T76" fmla="*/ 2147483646 w 1256"/>
                  <a:gd name="T77" fmla="*/ 2147483646 h 764"/>
                  <a:gd name="T78" fmla="*/ 2147483646 w 1256"/>
                  <a:gd name="T79" fmla="*/ 2147483646 h 764"/>
                  <a:gd name="T80" fmla="*/ 2147483646 w 1256"/>
                  <a:gd name="T81" fmla="*/ 2147483646 h 764"/>
                  <a:gd name="T82" fmla="*/ 2147483646 w 1256"/>
                  <a:gd name="T83" fmla="*/ 2147483646 h 764"/>
                  <a:gd name="T84" fmla="*/ 2147483646 w 1256"/>
                  <a:gd name="T85" fmla="*/ 2147483646 h 764"/>
                  <a:gd name="T86" fmla="*/ 2147483646 w 1256"/>
                  <a:gd name="T87" fmla="*/ 2147483646 h 764"/>
                  <a:gd name="T88" fmla="*/ 2147483646 w 1256"/>
                  <a:gd name="T89" fmla="*/ 2147483646 h 764"/>
                  <a:gd name="T90" fmla="*/ 2147483646 w 1256"/>
                  <a:gd name="T91" fmla="*/ 2147483646 h 764"/>
                  <a:gd name="T92" fmla="*/ 2147483646 w 1256"/>
                  <a:gd name="T93" fmla="*/ 2147483646 h 764"/>
                  <a:gd name="T94" fmla="*/ 2147483646 w 1256"/>
                  <a:gd name="T95" fmla="*/ 2147483646 h 764"/>
                  <a:gd name="T96" fmla="*/ 2147483646 w 1256"/>
                  <a:gd name="T97" fmla="*/ 2147483646 h 764"/>
                  <a:gd name="T98" fmla="*/ 2147483646 w 1256"/>
                  <a:gd name="T99" fmla="*/ 2147483646 h 764"/>
                  <a:gd name="T100" fmla="*/ 2147483646 w 1256"/>
                  <a:gd name="T101" fmla="*/ 2147483646 h 764"/>
                  <a:gd name="T102" fmla="*/ 2147483646 w 1256"/>
                  <a:gd name="T103" fmla="*/ 2147483646 h 764"/>
                  <a:gd name="T104" fmla="*/ 2147483646 w 1256"/>
                  <a:gd name="T105" fmla="*/ 2147483646 h 764"/>
                  <a:gd name="T106" fmla="*/ 2147483646 w 1256"/>
                  <a:gd name="T107" fmla="*/ 2147483646 h 764"/>
                  <a:gd name="T108" fmla="*/ 2147483646 w 1256"/>
                  <a:gd name="T109" fmla="*/ 2147483646 h 764"/>
                  <a:gd name="T110" fmla="*/ 2147483646 w 1256"/>
                  <a:gd name="T111" fmla="*/ 2147483646 h 764"/>
                  <a:gd name="T112" fmla="*/ 2147483646 w 1256"/>
                  <a:gd name="T113" fmla="*/ 2147483646 h 764"/>
                  <a:gd name="T114" fmla="*/ 2147483646 w 1256"/>
                  <a:gd name="T115" fmla="*/ 2147483646 h 764"/>
                  <a:gd name="T116" fmla="*/ 2147483646 w 1256"/>
                  <a:gd name="T117" fmla="*/ 2147483646 h 764"/>
                  <a:gd name="T118" fmla="*/ 2147483646 w 1256"/>
                  <a:gd name="T119" fmla="*/ 2147483646 h 764"/>
                  <a:gd name="T120" fmla="*/ 2147483646 w 1256"/>
                  <a:gd name="T121" fmla="*/ 2147483646 h 764"/>
                  <a:gd name="T122" fmla="*/ 2147483646 w 1256"/>
                  <a:gd name="T123" fmla="*/ 2147483646 h 764"/>
                  <a:gd name="T124" fmla="*/ 2147483646 w 1256"/>
                  <a:gd name="T125" fmla="*/ 2147483646 h 764"/>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1256" h="764">
                    <a:moveTo>
                      <a:pt x="152" y="4"/>
                    </a:moveTo>
                    <a:lnTo>
                      <a:pt x="152" y="4"/>
                    </a:lnTo>
                    <a:lnTo>
                      <a:pt x="146" y="14"/>
                    </a:lnTo>
                    <a:lnTo>
                      <a:pt x="138" y="22"/>
                    </a:lnTo>
                    <a:lnTo>
                      <a:pt x="132" y="26"/>
                    </a:lnTo>
                    <a:lnTo>
                      <a:pt x="132" y="32"/>
                    </a:lnTo>
                    <a:lnTo>
                      <a:pt x="132" y="36"/>
                    </a:lnTo>
                    <a:lnTo>
                      <a:pt x="130" y="44"/>
                    </a:lnTo>
                    <a:lnTo>
                      <a:pt x="122" y="56"/>
                    </a:lnTo>
                    <a:lnTo>
                      <a:pt x="122" y="60"/>
                    </a:lnTo>
                    <a:lnTo>
                      <a:pt x="118" y="62"/>
                    </a:lnTo>
                    <a:lnTo>
                      <a:pt x="112" y="64"/>
                    </a:lnTo>
                    <a:lnTo>
                      <a:pt x="66" y="58"/>
                    </a:lnTo>
                    <a:lnTo>
                      <a:pt x="62" y="68"/>
                    </a:lnTo>
                    <a:lnTo>
                      <a:pt x="62" y="70"/>
                    </a:lnTo>
                    <a:lnTo>
                      <a:pt x="48" y="92"/>
                    </a:lnTo>
                    <a:lnTo>
                      <a:pt x="42" y="100"/>
                    </a:lnTo>
                    <a:lnTo>
                      <a:pt x="40" y="108"/>
                    </a:lnTo>
                    <a:lnTo>
                      <a:pt x="42" y="112"/>
                    </a:lnTo>
                    <a:lnTo>
                      <a:pt x="44" y="122"/>
                    </a:lnTo>
                    <a:lnTo>
                      <a:pt x="56" y="150"/>
                    </a:lnTo>
                    <a:lnTo>
                      <a:pt x="62" y="168"/>
                    </a:lnTo>
                    <a:lnTo>
                      <a:pt x="64" y="174"/>
                    </a:lnTo>
                    <a:lnTo>
                      <a:pt x="64" y="180"/>
                    </a:lnTo>
                    <a:lnTo>
                      <a:pt x="60" y="188"/>
                    </a:lnTo>
                    <a:lnTo>
                      <a:pt x="56" y="196"/>
                    </a:lnTo>
                    <a:lnTo>
                      <a:pt x="42" y="210"/>
                    </a:lnTo>
                    <a:lnTo>
                      <a:pt x="18" y="210"/>
                    </a:lnTo>
                    <a:lnTo>
                      <a:pt x="12" y="184"/>
                    </a:lnTo>
                    <a:lnTo>
                      <a:pt x="6" y="216"/>
                    </a:lnTo>
                    <a:lnTo>
                      <a:pt x="16" y="232"/>
                    </a:lnTo>
                    <a:lnTo>
                      <a:pt x="16" y="236"/>
                    </a:lnTo>
                    <a:lnTo>
                      <a:pt x="16" y="238"/>
                    </a:lnTo>
                    <a:lnTo>
                      <a:pt x="10" y="246"/>
                    </a:lnTo>
                    <a:lnTo>
                      <a:pt x="2" y="262"/>
                    </a:lnTo>
                    <a:lnTo>
                      <a:pt x="0" y="272"/>
                    </a:lnTo>
                    <a:lnTo>
                      <a:pt x="0" y="280"/>
                    </a:lnTo>
                    <a:lnTo>
                      <a:pt x="4" y="290"/>
                    </a:lnTo>
                    <a:lnTo>
                      <a:pt x="10" y="300"/>
                    </a:lnTo>
                    <a:lnTo>
                      <a:pt x="28" y="300"/>
                    </a:lnTo>
                    <a:lnTo>
                      <a:pt x="34" y="302"/>
                    </a:lnTo>
                    <a:lnTo>
                      <a:pt x="42" y="308"/>
                    </a:lnTo>
                    <a:lnTo>
                      <a:pt x="58" y="330"/>
                    </a:lnTo>
                    <a:lnTo>
                      <a:pt x="60" y="332"/>
                    </a:lnTo>
                    <a:lnTo>
                      <a:pt x="62" y="338"/>
                    </a:lnTo>
                    <a:lnTo>
                      <a:pt x="66" y="344"/>
                    </a:lnTo>
                    <a:lnTo>
                      <a:pt x="108" y="384"/>
                    </a:lnTo>
                    <a:lnTo>
                      <a:pt x="128" y="408"/>
                    </a:lnTo>
                    <a:lnTo>
                      <a:pt x="138" y="408"/>
                    </a:lnTo>
                    <a:lnTo>
                      <a:pt x="150" y="386"/>
                    </a:lnTo>
                    <a:lnTo>
                      <a:pt x="152" y="384"/>
                    </a:lnTo>
                    <a:lnTo>
                      <a:pt x="182" y="392"/>
                    </a:lnTo>
                    <a:lnTo>
                      <a:pt x="182" y="394"/>
                    </a:lnTo>
                    <a:lnTo>
                      <a:pt x="186" y="414"/>
                    </a:lnTo>
                    <a:lnTo>
                      <a:pt x="222" y="454"/>
                    </a:lnTo>
                    <a:lnTo>
                      <a:pt x="234" y="460"/>
                    </a:lnTo>
                    <a:lnTo>
                      <a:pt x="240" y="464"/>
                    </a:lnTo>
                    <a:lnTo>
                      <a:pt x="268" y="504"/>
                    </a:lnTo>
                    <a:lnTo>
                      <a:pt x="288" y="500"/>
                    </a:lnTo>
                    <a:lnTo>
                      <a:pt x="290" y="500"/>
                    </a:lnTo>
                    <a:lnTo>
                      <a:pt x="292" y="500"/>
                    </a:lnTo>
                    <a:lnTo>
                      <a:pt x="292" y="502"/>
                    </a:lnTo>
                    <a:lnTo>
                      <a:pt x="294" y="504"/>
                    </a:lnTo>
                    <a:lnTo>
                      <a:pt x="312" y="542"/>
                    </a:lnTo>
                    <a:lnTo>
                      <a:pt x="334" y="556"/>
                    </a:lnTo>
                    <a:lnTo>
                      <a:pt x="352" y="560"/>
                    </a:lnTo>
                    <a:lnTo>
                      <a:pt x="362" y="584"/>
                    </a:lnTo>
                    <a:lnTo>
                      <a:pt x="376" y="584"/>
                    </a:lnTo>
                    <a:lnTo>
                      <a:pt x="376" y="586"/>
                    </a:lnTo>
                    <a:lnTo>
                      <a:pt x="404" y="602"/>
                    </a:lnTo>
                    <a:lnTo>
                      <a:pt x="406" y="604"/>
                    </a:lnTo>
                    <a:lnTo>
                      <a:pt x="426" y="628"/>
                    </a:lnTo>
                    <a:lnTo>
                      <a:pt x="456" y="624"/>
                    </a:lnTo>
                    <a:lnTo>
                      <a:pt x="458" y="624"/>
                    </a:lnTo>
                    <a:lnTo>
                      <a:pt x="470" y="628"/>
                    </a:lnTo>
                    <a:lnTo>
                      <a:pt x="490" y="644"/>
                    </a:lnTo>
                    <a:lnTo>
                      <a:pt x="524" y="648"/>
                    </a:lnTo>
                    <a:lnTo>
                      <a:pt x="544" y="644"/>
                    </a:lnTo>
                    <a:lnTo>
                      <a:pt x="564" y="642"/>
                    </a:lnTo>
                    <a:lnTo>
                      <a:pt x="580" y="642"/>
                    </a:lnTo>
                    <a:lnTo>
                      <a:pt x="590" y="644"/>
                    </a:lnTo>
                    <a:lnTo>
                      <a:pt x="596" y="648"/>
                    </a:lnTo>
                    <a:lnTo>
                      <a:pt x="598" y="654"/>
                    </a:lnTo>
                    <a:lnTo>
                      <a:pt x="598" y="658"/>
                    </a:lnTo>
                    <a:lnTo>
                      <a:pt x="594" y="664"/>
                    </a:lnTo>
                    <a:lnTo>
                      <a:pt x="588" y="670"/>
                    </a:lnTo>
                    <a:lnTo>
                      <a:pt x="580" y="678"/>
                    </a:lnTo>
                    <a:lnTo>
                      <a:pt x="580" y="682"/>
                    </a:lnTo>
                    <a:lnTo>
                      <a:pt x="582" y="686"/>
                    </a:lnTo>
                    <a:lnTo>
                      <a:pt x="586" y="692"/>
                    </a:lnTo>
                    <a:lnTo>
                      <a:pt x="592" y="698"/>
                    </a:lnTo>
                    <a:lnTo>
                      <a:pt x="592" y="700"/>
                    </a:lnTo>
                    <a:lnTo>
                      <a:pt x="598" y="704"/>
                    </a:lnTo>
                    <a:lnTo>
                      <a:pt x="600" y="702"/>
                    </a:lnTo>
                    <a:lnTo>
                      <a:pt x="616" y="676"/>
                    </a:lnTo>
                    <a:lnTo>
                      <a:pt x="628" y="658"/>
                    </a:lnTo>
                    <a:lnTo>
                      <a:pt x="638" y="646"/>
                    </a:lnTo>
                    <a:lnTo>
                      <a:pt x="648" y="640"/>
                    </a:lnTo>
                    <a:lnTo>
                      <a:pt x="654" y="638"/>
                    </a:lnTo>
                    <a:lnTo>
                      <a:pt x="660" y="638"/>
                    </a:lnTo>
                    <a:lnTo>
                      <a:pt x="676" y="644"/>
                    </a:lnTo>
                    <a:lnTo>
                      <a:pt x="698" y="654"/>
                    </a:lnTo>
                    <a:lnTo>
                      <a:pt x="724" y="670"/>
                    </a:lnTo>
                    <a:lnTo>
                      <a:pt x="772" y="678"/>
                    </a:lnTo>
                    <a:lnTo>
                      <a:pt x="772" y="680"/>
                    </a:lnTo>
                    <a:lnTo>
                      <a:pt x="772" y="682"/>
                    </a:lnTo>
                    <a:lnTo>
                      <a:pt x="768" y="704"/>
                    </a:lnTo>
                    <a:lnTo>
                      <a:pt x="792" y="708"/>
                    </a:lnTo>
                    <a:lnTo>
                      <a:pt x="792" y="738"/>
                    </a:lnTo>
                    <a:lnTo>
                      <a:pt x="802" y="754"/>
                    </a:lnTo>
                    <a:lnTo>
                      <a:pt x="808" y="762"/>
                    </a:lnTo>
                    <a:lnTo>
                      <a:pt x="816" y="764"/>
                    </a:lnTo>
                    <a:lnTo>
                      <a:pt x="830" y="764"/>
                    </a:lnTo>
                    <a:lnTo>
                      <a:pt x="880" y="762"/>
                    </a:lnTo>
                    <a:lnTo>
                      <a:pt x="904" y="748"/>
                    </a:lnTo>
                    <a:lnTo>
                      <a:pt x="928" y="716"/>
                    </a:lnTo>
                    <a:lnTo>
                      <a:pt x="956" y="714"/>
                    </a:lnTo>
                    <a:lnTo>
                      <a:pt x="970" y="710"/>
                    </a:lnTo>
                    <a:lnTo>
                      <a:pt x="1022" y="680"/>
                    </a:lnTo>
                    <a:lnTo>
                      <a:pt x="1024" y="680"/>
                    </a:lnTo>
                    <a:lnTo>
                      <a:pt x="1060" y="676"/>
                    </a:lnTo>
                    <a:lnTo>
                      <a:pt x="1070" y="678"/>
                    </a:lnTo>
                    <a:lnTo>
                      <a:pt x="1076" y="680"/>
                    </a:lnTo>
                    <a:lnTo>
                      <a:pt x="1112" y="708"/>
                    </a:lnTo>
                    <a:lnTo>
                      <a:pt x="1122" y="712"/>
                    </a:lnTo>
                    <a:lnTo>
                      <a:pt x="1124" y="714"/>
                    </a:lnTo>
                    <a:lnTo>
                      <a:pt x="1136" y="720"/>
                    </a:lnTo>
                    <a:lnTo>
                      <a:pt x="1138" y="720"/>
                    </a:lnTo>
                    <a:lnTo>
                      <a:pt x="1138" y="718"/>
                    </a:lnTo>
                    <a:lnTo>
                      <a:pt x="1138" y="716"/>
                    </a:lnTo>
                    <a:lnTo>
                      <a:pt x="1144" y="692"/>
                    </a:lnTo>
                    <a:lnTo>
                      <a:pt x="1142" y="682"/>
                    </a:lnTo>
                    <a:lnTo>
                      <a:pt x="1144" y="674"/>
                    </a:lnTo>
                    <a:lnTo>
                      <a:pt x="1148" y="668"/>
                    </a:lnTo>
                    <a:lnTo>
                      <a:pt x="1156" y="666"/>
                    </a:lnTo>
                    <a:lnTo>
                      <a:pt x="1164" y="666"/>
                    </a:lnTo>
                    <a:lnTo>
                      <a:pt x="1172" y="672"/>
                    </a:lnTo>
                    <a:lnTo>
                      <a:pt x="1182" y="682"/>
                    </a:lnTo>
                    <a:lnTo>
                      <a:pt x="1190" y="696"/>
                    </a:lnTo>
                    <a:lnTo>
                      <a:pt x="1192" y="696"/>
                    </a:lnTo>
                    <a:lnTo>
                      <a:pt x="1212" y="688"/>
                    </a:lnTo>
                    <a:lnTo>
                      <a:pt x="1214" y="686"/>
                    </a:lnTo>
                    <a:lnTo>
                      <a:pt x="1216" y="684"/>
                    </a:lnTo>
                    <a:lnTo>
                      <a:pt x="1218" y="680"/>
                    </a:lnTo>
                    <a:lnTo>
                      <a:pt x="1214" y="664"/>
                    </a:lnTo>
                    <a:lnTo>
                      <a:pt x="1214" y="660"/>
                    </a:lnTo>
                    <a:lnTo>
                      <a:pt x="1214" y="656"/>
                    </a:lnTo>
                    <a:lnTo>
                      <a:pt x="1216" y="652"/>
                    </a:lnTo>
                    <a:lnTo>
                      <a:pt x="1220" y="650"/>
                    </a:lnTo>
                    <a:lnTo>
                      <a:pt x="1228" y="644"/>
                    </a:lnTo>
                    <a:lnTo>
                      <a:pt x="1244" y="624"/>
                    </a:lnTo>
                    <a:lnTo>
                      <a:pt x="1256" y="598"/>
                    </a:lnTo>
                    <a:lnTo>
                      <a:pt x="1250" y="586"/>
                    </a:lnTo>
                    <a:lnTo>
                      <a:pt x="1246" y="576"/>
                    </a:lnTo>
                    <a:lnTo>
                      <a:pt x="1246" y="568"/>
                    </a:lnTo>
                    <a:lnTo>
                      <a:pt x="1246" y="562"/>
                    </a:lnTo>
                    <a:lnTo>
                      <a:pt x="1248" y="540"/>
                    </a:lnTo>
                    <a:lnTo>
                      <a:pt x="1244" y="528"/>
                    </a:lnTo>
                    <a:lnTo>
                      <a:pt x="1242" y="518"/>
                    </a:lnTo>
                    <a:lnTo>
                      <a:pt x="1240" y="510"/>
                    </a:lnTo>
                    <a:lnTo>
                      <a:pt x="1232" y="498"/>
                    </a:lnTo>
                    <a:lnTo>
                      <a:pt x="1232" y="496"/>
                    </a:lnTo>
                    <a:lnTo>
                      <a:pt x="1228" y="468"/>
                    </a:lnTo>
                    <a:lnTo>
                      <a:pt x="1228" y="458"/>
                    </a:lnTo>
                    <a:lnTo>
                      <a:pt x="1228" y="448"/>
                    </a:lnTo>
                    <a:lnTo>
                      <a:pt x="1220" y="440"/>
                    </a:lnTo>
                    <a:lnTo>
                      <a:pt x="1214" y="432"/>
                    </a:lnTo>
                    <a:lnTo>
                      <a:pt x="1202" y="416"/>
                    </a:lnTo>
                    <a:lnTo>
                      <a:pt x="1200" y="414"/>
                    </a:lnTo>
                    <a:lnTo>
                      <a:pt x="1200" y="412"/>
                    </a:lnTo>
                    <a:lnTo>
                      <a:pt x="1196" y="392"/>
                    </a:lnTo>
                    <a:lnTo>
                      <a:pt x="1184" y="382"/>
                    </a:lnTo>
                    <a:lnTo>
                      <a:pt x="1184" y="384"/>
                    </a:lnTo>
                    <a:lnTo>
                      <a:pt x="1162" y="364"/>
                    </a:lnTo>
                    <a:lnTo>
                      <a:pt x="1162" y="366"/>
                    </a:lnTo>
                    <a:lnTo>
                      <a:pt x="1164" y="392"/>
                    </a:lnTo>
                    <a:lnTo>
                      <a:pt x="1164" y="394"/>
                    </a:lnTo>
                    <a:lnTo>
                      <a:pt x="1152" y="400"/>
                    </a:lnTo>
                    <a:lnTo>
                      <a:pt x="1152" y="416"/>
                    </a:lnTo>
                    <a:lnTo>
                      <a:pt x="1152" y="418"/>
                    </a:lnTo>
                    <a:lnTo>
                      <a:pt x="1124" y="428"/>
                    </a:lnTo>
                    <a:lnTo>
                      <a:pt x="1114" y="406"/>
                    </a:lnTo>
                    <a:lnTo>
                      <a:pt x="1108" y="404"/>
                    </a:lnTo>
                    <a:lnTo>
                      <a:pt x="1100" y="414"/>
                    </a:lnTo>
                    <a:lnTo>
                      <a:pt x="1094" y="430"/>
                    </a:lnTo>
                    <a:lnTo>
                      <a:pt x="1074" y="436"/>
                    </a:lnTo>
                    <a:lnTo>
                      <a:pt x="1062" y="428"/>
                    </a:lnTo>
                    <a:lnTo>
                      <a:pt x="1046" y="422"/>
                    </a:lnTo>
                    <a:lnTo>
                      <a:pt x="1042" y="400"/>
                    </a:lnTo>
                    <a:lnTo>
                      <a:pt x="1036" y="386"/>
                    </a:lnTo>
                    <a:lnTo>
                      <a:pt x="1026" y="382"/>
                    </a:lnTo>
                    <a:lnTo>
                      <a:pt x="1024" y="380"/>
                    </a:lnTo>
                    <a:lnTo>
                      <a:pt x="1018" y="372"/>
                    </a:lnTo>
                    <a:lnTo>
                      <a:pt x="1010" y="360"/>
                    </a:lnTo>
                    <a:lnTo>
                      <a:pt x="1000" y="344"/>
                    </a:lnTo>
                    <a:lnTo>
                      <a:pt x="990" y="344"/>
                    </a:lnTo>
                    <a:lnTo>
                      <a:pt x="974" y="350"/>
                    </a:lnTo>
                    <a:lnTo>
                      <a:pt x="972" y="352"/>
                    </a:lnTo>
                    <a:lnTo>
                      <a:pt x="932" y="348"/>
                    </a:lnTo>
                    <a:lnTo>
                      <a:pt x="900" y="342"/>
                    </a:lnTo>
                    <a:lnTo>
                      <a:pt x="884" y="332"/>
                    </a:lnTo>
                    <a:lnTo>
                      <a:pt x="860" y="324"/>
                    </a:lnTo>
                    <a:lnTo>
                      <a:pt x="838" y="318"/>
                    </a:lnTo>
                    <a:lnTo>
                      <a:pt x="832" y="314"/>
                    </a:lnTo>
                    <a:lnTo>
                      <a:pt x="828" y="312"/>
                    </a:lnTo>
                    <a:lnTo>
                      <a:pt x="824" y="308"/>
                    </a:lnTo>
                    <a:lnTo>
                      <a:pt x="820" y="308"/>
                    </a:lnTo>
                    <a:lnTo>
                      <a:pt x="804" y="300"/>
                    </a:lnTo>
                    <a:lnTo>
                      <a:pt x="804" y="298"/>
                    </a:lnTo>
                    <a:lnTo>
                      <a:pt x="796" y="290"/>
                    </a:lnTo>
                    <a:lnTo>
                      <a:pt x="794" y="282"/>
                    </a:lnTo>
                    <a:lnTo>
                      <a:pt x="788" y="272"/>
                    </a:lnTo>
                    <a:lnTo>
                      <a:pt x="776" y="268"/>
                    </a:lnTo>
                    <a:lnTo>
                      <a:pt x="772" y="270"/>
                    </a:lnTo>
                    <a:lnTo>
                      <a:pt x="768" y="274"/>
                    </a:lnTo>
                    <a:lnTo>
                      <a:pt x="766" y="276"/>
                    </a:lnTo>
                    <a:lnTo>
                      <a:pt x="760" y="280"/>
                    </a:lnTo>
                    <a:lnTo>
                      <a:pt x="756" y="280"/>
                    </a:lnTo>
                    <a:lnTo>
                      <a:pt x="750" y="282"/>
                    </a:lnTo>
                    <a:lnTo>
                      <a:pt x="746" y="280"/>
                    </a:lnTo>
                    <a:lnTo>
                      <a:pt x="740" y="276"/>
                    </a:lnTo>
                    <a:lnTo>
                      <a:pt x="736" y="272"/>
                    </a:lnTo>
                    <a:lnTo>
                      <a:pt x="720" y="256"/>
                    </a:lnTo>
                    <a:lnTo>
                      <a:pt x="714" y="246"/>
                    </a:lnTo>
                    <a:lnTo>
                      <a:pt x="708" y="238"/>
                    </a:lnTo>
                    <a:lnTo>
                      <a:pt x="704" y="232"/>
                    </a:lnTo>
                    <a:lnTo>
                      <a:pt x="698" y="224"/>
                    </a:lnTo>
                    <a:lnTo>
                      <a:pt x="692" y="216"/>
                    </a:lnTo>
                    <a:lnTo>
                      <a:pt x="690" y="206"/>
                    </a:lnTo>
                    <a:lnTo>
                      <a:pt x="692" y="196"/>
                    </a:lnTo>
                    <a:lnTo>
                      <a:pt x="702" y="178"/>
                    </a:lnTo>
                    <a:lnTo>
                      <a:pt x="708" y="160"/>
                    </a:lnTo>
                    <a:lnTo>
                      <a:pt x="710" y="148"/>
                    </a:lnTo>
                    <a:lnTo>
                      <a:pt x="706" y="128"/>
                    </a:lnTo>
                    <a:lnTo>
                      <a:pt x="694" y="118"/>
                    </a:lnTo>
                    <a:lnTo>
                      <a:pt x="696" y="104"/>
                    </a:lnTo>
                    <a:lnTo>
                      <a:pt x="698" y="96"/>
                    </a:lnTo>
                    <a:lnTo>
                      <a:pt x="700" y="90"/>
                    </a:lnTo>
                    <a:lnTo>
                      <a:pt x="704" y="86"/>
                    </a:lnTo>
                    <a:lnTo>
                      <a:pt x="708" y="84"/>
                    </a:lnTo>
                    <a:lnTo>
                      <a:pt x="712" y="84"/>
                    </a:lnTo>
                    <a:lnTo>
                      <a:pt x="712" y="80"/>
                    </a:lnTo>
                    <a:lnTo>
                      <a:pt x="712" y="78"/>
                    </a:lnTo>
                    <a:lnTo>
                      <a:pt x="712" y="62"/>
                    </a:lnTo>
                    <a:lnTo>
                      <a:pt x="712" y="44"/>
                    </a:lnTo>
                    <a:lnTo>
                      <a:pt x="710" y="42"/>
                    </a:lnTo>
                    <a:lnTo>
                      <a:pt x="708" y="40"/>
                    </a:lnTo>
                    <a:lnTo>
                      <a:pt x="706" y="40"/>
                    </a:lnTo>
                    <a:lnTo>
                      <a:pt x="692" y="30"/>
                    </a:lnTo>
                    <a:lnTo>
                      <a:pt x="680" y="20"/>
                    </a:lnTo>
                    <a:lnTo>
                      <a:pt x="642" y="14"/>
                    </a:lnTo>
                    <a:lnTo>
                      <a:pt x="630" y="4"/>
                    </a:lnTo>
                    <a:lnTo>
                      <a:pt x="608" y="4"/>
                    </a:lnTo>
                    <a:lnTo>
                      <a:pt x="602" y="6"/>
                    </a:lnTo>
                    <a:lnTo>
                      <a:pt x="596" y="10"/>
                    </a:lnTo>
                    <a:lnTo>
                      <a:pt x="594" y="10"/>
                    </a:lnTo>
                    <a:lnTo>
                      <a:pt x="576" y="16"/>
                    </a:lnTo>
                    <a:lnTo>
                      <a:pt x="532" y="16"/>
                    </a:lnTo>
                    <a:lnTo>
                      <a:pt x="524" y="20"/>
                    </a:lnTo>
                    <a:lnTo>
                      <a:pt x="518" y="24"/>
                    </a:lnTo>
                    <a:lnTo>
                      <a:pt x="508" y="28"/>
                    </a:lnTo>
                    <a:lnTo>
                      <a:pt x="492" y="34"/>
                    </a:lnTo>
                    <a:lnTo>
                      <a:pt x="472" y="40"/>
                    </a:lnTo>
                    <a:lnTo>
                      <a:pt x="470" y="40"/>
                    </a:lnTo>
                    <a:lnTo>
                      <a:pt x="440" y="36"/>
                    </a:lnTo>
                    <a:lnTo>
                      <a:pt x="438" y="36"/>
                    </a:lnTo>
                    <a:lnTo>
                      <a:pt x="428" y="36"/>
                    </a:lnTo>
                    <a:lnTo>
                      <a:pt x="410" y="40"/>
                    </a:lnTo>
                    <a:lnTo>
                      <a:pt x="374" y="44"/>
                    </a:lnTo>
                    <a:lnTo>
                      <a:pt x="372" y="44"/>
                    </a:lnTo>
                    <a:lnTo>
                      <a:pt x="356" y="36"/>
                    </a:lnTo>
                    <a:lnTo>
                      <a:pt x="340" y="36"/>
                    </a:lnTo>
                    <a:lnTo>
                      <a:pt x="330" y="32"/>
                    </a:lnTo>
                    <a:lnTo>
                      <a:pt x="320" y="20"/>
                    </a:lnTo>
                    <a:lnTo>
                      <a:pt x="318" y="20"/>
                    </a:lnTo>
                    <a:lnTo>
                      <a:pt x="316" y="12"/>
                    </a:lnTo>
                    <a:lnTo>
                      <a:pt x="314" y="8"/>
                    </a:lnTo>
                    <a:lnTo>
                      <a:pt x="310" y="4"/>
                    </a:lnTo>
                    <a:lnTo>
                      <a:pt x="302" y="0"/>
                    </a:lnTo>
                    <a:lnTo>
                      <a:pt x="296" y="8"/>
                    </a:lnTo>
                    <a:lnTo>
                      <a:pt x="270" y="20"/>
                    </a:lnTo>
                    <a:lnTo>
                      <a:pt x="268" y="20"/>
                    </a:lnTo>
                    <a:lnTo>
                      <a:pt x="236" y="22"/>
                    </a:lnTo>
                    <a:lnTo>
                      <a:pt x="226" y="20"/>
                    </a:lnTo>
                    <a:lnTo>
                      <a:pt x="210" y="16"/>
                    </a:lnTo>
                    <a:lnTo>
                      <a:pt x="184" y="12"/>
                    </a:lnTo>
                    <a:lnTo>
                      <a:pt x="182" y="12"/>
                    </a:lnTo>
                    <a:lnTo>
                      <a:pt x="166" y="4"/>
                    </a:lnTo>
                    <a:lnTo>
                      <a:pt x="152" y="4"/>
                    </a:lnTo>
                    <a:close/>
                  </a:path>
                </a:pathLst>
              </a:custGeom>
              <a:solidFill>
                <a:schemeClr val="bg1">
                  <a:lumMod val="75000"/>
                  <a:alpha val="60000"/>
                </a:schemeClr>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charset="0"/>
                    <a:ea typeface="SimSun"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charset="0"/>
                    <a:ea typeface="SimSun"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charset="0"/>
                    <a:ea typeface="SimSun"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charset="0"/>
                    <a:ea typeface="SimSun"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charset="0"/>
                    <a:ea typeface="SimSun"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SimSun"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SimSun"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SimSun"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SimSun" panose="02010600030101010101" pitchFamily="2" charset="-122"/>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rgbClr val="FFFFFF"/>
                  </a:solidFill>
                  <a:effectLst/>
                  <a:uLnTx/>
                  <a:uFillTx/>
                  <a:latin typeface="Calibri" panose="020F0502020204030204" charset="0"/>
                  <a:ea typeface="SimSun" panose="02010600030101010101" pitchFamily="2" charset="-122"/>
                  <a:cs typeface="+mn-cs"/>
                </a:endParaRPr>
              </a:p>
            </p:txBody>
          </p:sp>
          <p:sp>
            <p:nvSpPr>
              <p:cNvPr id="2058" name="云南"/>
              <p:cNvSpPr/>
              <p:nvPr/>
            </p:nvSpPr>
            <p:spPr bwMode="auto">
              <a:xfrm>
                <a:off x="3952875" y="4422775"/>
                <a:ext cx="1038225" cy="1082675"/>
              </a:xfrm>
              <a:custGeom>
                <a:avLst/>
                <a:gdLst>
                  <a:gd name="T0" fmla="*/ 2147483646 w 568"/>
                  <a:gd name="T1" fmla="*/ 2147483646 h 592"/>
                  <a:gd name="T2" fmla="*/ 2147483646 w 568"/>
                  <a:gd name="T3" fmla="*/ 2147483646 h 592"/>
                  <a:gd name="T4" fmla="*/ 2147483646 w 568"/>
                  <a:gd name="T5" fmla="*/ 2147483646 h 592"/>
                  <a:gd name="T6" fmla="*/ 2147483646 w 568"/>
                  <a:gd name="T7" fmla="*/ 2147483646 h 592"/>
                  <a:gd name="T8" fmla="*/ 2147483646 w 568"/>
                  <a:gd name="T9" fmla="*/ 2147483646 h 592"/>
                  <a:gd name="T10" fmla="*/ 2147483646 w 568"/>
                  <a:gd name="T11" fmla="*/ 2147483646 h 592"/>
                  <a:gd name="T12" fmla="*/ 2147483646 w 568"/>
                  <a:gd name="T13" fmla="*/ 2147483646 h 592"/>
                  <a:gd name="T14" fmla="*/ 2147483646 w 568"/>
                  <a:gd name="T15" fmla="*/ 2147483646 h 592"/>
                  <a:gd name="T16" fmla="*/ 2147483646 w 568"/>
                  <a:gd name="T17" fmla="*/ 2147483646 h 592"/>
                  <a:gd name="T18" fmla="*/ 2147483646 w 568"/>
                  <a:gd name="T19" fmla="*/ 2147483646 h 592"/>
                  <a:gd name="T20" fmla="*/ 2147483646 w 568"/>
                  <a:gd name="T21" fmla="*/ 2147483646 h 592"/>
                  <a:gd name="T22" fmla="*/ 2147483646 w 568"/>
                  <a:gd name="T23" fmla="*/ 2147483646 h 592"/>
                  <a:gd name="T24" fmla="*/ 2147483646 w 568"/>
                  <a:gd name="T25" fmla="*/ 2147483646 h 592"/>
                  <a:gd name="T26" fmla="*/ 2147483646 w 568"/>
                  <a:gd name="T27" fmla="*/ 2147483646 h 592"/>
                  <a:gd name="T28" fmla="*/ 2147483646 w 568"/>
                  <a:gd name="T29" fmla="*/ 2147483646 h 592"/>
                  <a:gd name="T30" fmla="*/ 2147483646 w 568"/>
                  <a:gd name="T31" fmla="*/ 2147483646 h 592"/>
                  <a:gd name="T32" fmla="*/ 2147483646 w 568"/>
                  <a:gd name="T33" fmla="*/ 2147483646 h 592"/>
                  <a:gd name="T34" fmla="*/ 2147483646 w 568"/>
                  <a:gd name="T35" fmla="*/ 2147483646 h 592"/>
                  <a:gd name="T36" fmla="*/ 2147483646 w 568"/>
                  <a:gd name="T37" fmla="*/ 2147483646 h 592"/>
                  <a:gd name="T38" fmla="*/ 2147483646 w 568"/>
                  <a:gd name="T39" fmla="*/ 2147483646 h 592"/>
                  <a:gd name="T40" fmla="*/ 2147483646 w 568"/>
                  <a:gd name="T41" fmla="*/ 2147483646 h 592"/>
                  <a:gd name="T42" fmla="*/ 2147483646 w 568"/>
                  <a:gd name="T43" fmla="*/ 2147483646 h 592"/>
                  <a:gd name="T44" fmla="*/ 2147483646 w 568"/>
                  <a:gd name="T45" fmla="*/ 2147483646 h 592"/>
                  <a:gd name="T46" fmla="*/ 2147483646 w 568"/>
                  <a:gd name="T47" fmla="*/ 2147483646 h 592"/>
                  <a:gd name="T48" fmla="*/ 2147483646 w 568"/>
                  <a:gd name="T49" fmla="*/ 2147483646 h 592"/>
                  <a:gd name="T50" fmla="*/ 2147483646 w 568"/>
                  <a:gd name="T51" fmla="*/ 2147483646 h 592"/>
                  <a:gd name="T52" fmla="*/ 2147483646 w 568"/>
                  <a:gd name="T53" fmla="*/ 2147483646 h 592"/>
                  <a:gd name="T54" fmla="*/ 2147483646 w 568"/>
                  <a:gd name="T55" fmla="*/ 2147483646 h 592"/>
                  <a:gd name="T56" fmla="*/ 2147483646 w 568"/>
                  <a:gd name="T57" fmla="*/ 2147483646 h 592"/>
                  <a:gd name="T58" fmla="*/ 2147483646 w 568"/>
                  <a:gd name="T59" fmla="*/ 2147483646 h 592"/>
                  <a:gd name="T60" fmla="*/ 2147483646 w 568"/>
                  <a:gd name="T61" fmla="*/ 2147483646 h 592"/>
                  <a:gd name="T62" fmla="*/ 2147483646 w 568"/>
                  <a:gd name="T63" fmla="*/ 2147483646 h 592"/>
                  <a:gd name="T64" fmla="*/ 2147483646 w 568"/>
                  <a:gd name="T65" fmla="*/ 2147483646 h 592"/>
                  <a:gd name="T66" fmla="*/ 2147483646 w 568"/>
                  <a:gd name="T67" fmla="*/ 2147483646 h 592"/>
                  <a:gd name="T68" fmla="*/ 2147483646 w 568"/>
                  <a:gd name="T69" fmla="*/ 2147483646 h 592"/>
                  <a:gd name="T70" fmla="*/ 2147483646 w 568"/>
                  <a:gd name="T71" fmla="*/ 2147483646 h 592"/>
                  <a:gd name="T72" fmla="*/ 2147483646 w 568"/>
                  <a:gd name="T73" fmla="*/ 2147483646 h 592"/>
                  <a:gd name="T74" fmla="*/ 2147483646 w 568"/>
                  <a:gd name="T75" fmla="*/ 2147483646 h 592"/>
                  <a:gd name="T76" fmla="*/ 2147483646 w 568"/>
                  <a:gd name="T77" fmla="*/ 2147483646 h 592"/>
                  <a:gd name="T78" fmla="*/ 2147483646 w 568"/>
                  <a:gd name="T79" fmla="*/ 2147483646 h 592"/>
                  <a:gd name="T80" fmla="*/ 2147483646 w 568"/>
                  <a:gd name="T81" fmla="*/ 2147483646 h 592"/>
                  <a:gd name="T82" fmla="*/ 2147483646 w 568"/>
                  <a:gd name="T83" fmla="*/ 2147483646 h 592"/>
                  <a:gd name="T84" fmla="*/ 2147483646 w 568"/>
                  <a:gd name="T85" fmla="*/ 2147483646 h 592"/>
                  <a:gd name="T86" fmla="*/ 2147483646 w 568"/>
                  <a:gd name="T87" fmla="*/ 2147483646 h 592"/>
                  <a:gd name="T88" fmla="*/ 2147483646 w 568"/>
                  <a:gd name="T89" fmla="*/ 2147483646 h 592"/>
                  <a:gd name="T90" fmla="*/ 2147483646 w 568"/>
                  <a:gd name="T91" fmla="*/ 2147483646 h 592"/>
                  <a:gd name="T92" fmla="*/ 2147483646 w 568"/>
                  <a:gd name="T93" fmla="*/ 2147483646 h 592"/>
                  <a:gd name="T94" fmla="*/ 2147483646 w 568"/>
                  <a:gd name="T95" fmla="*/ 2147483646 h 592"/>
                  <a:gd name="T96" fmla="*/ 2147483646 w 568"/>
                  <a:gd name="T97" fmla="*/ 2147483646 h 592"/>
                  <a:gd name="T98" fmla="*/ 2147483646 w 568"/>
                  <a:gd name="T99" fmla="*/ 2147483646 h 592"/>
                  <a:gd name="T100" fmla="*/ 2147483646 w 568"/>
                  <a:gd name="T101" fmla="*/ 2147483646 h 592"/>
                  <a:gd name="T102" fmla="*/ 2147483646 w 568"/>
                  <a:gd name="T103" fmla="*/ 2147483646 h 592"/>
                  <a:gd name="T104" fmla="*/ 2147483646 w 568"/>
                  <a:gd name="T105" fmla="*/ 2147483646 h 592"/>
                  <a:gd name="T106" fmla="*/ 2147483646 w 568"/>
                  <a:gd name="T107" fmla="*/ 2147483646 h 592"/>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568" h="592">
                    <a:moveTo>
                      <a:pt x="4" y="364"/>
                    </a:moveTo>
                    <a:lnTo>
                      <a:pt x="0" y="374"/>
                    </a:lnTo>
                    <a:lnTo>
                      <a:pt x="10" y="372"/>
                    </a:lnTo>
                    <a:lnTo>
                      <a:pt x="18" y="366"/>
                    </a:lnTo>
                    <a:lnTo>
                      <a:pt x="20" y="364"/>
                    </a:lnTo>
                    <a:lnTo>
                      <a:pt x="52" y="360"/>
                    </a:lnTo>
                    <a:lnTo>
                      <a:pt x="74" y="350"/>
                    </a:lnTo>
                    <a:lnTo>
                      <a:pt x="82" y="362"/>
                    </a:lnTo>
                    <a:lnTo>
                      <a:pt x="84" y="362"/>
                    </a:lnTo>
                    <a:lnTo>
                      <a:pt x="74" y="378"/>
                    </a:lnTo>
                    <a:lnTo>
                      <a:pt x="84" y="388"/>
                    </a:lnTo>
                    <a:lnTo>
                      <a:pt x="84" y="390"/>
                    </a:lnTo>
                    <a:lnTo>
                      <a:pt x="84" y="392"/>
                    </a:lnTo>
                    <a:lnTo>
                      <a:pt x="76" y="426"/>
                    </a:lnTo>
                    <a:lnTo>
                      <a:pt x="98" y="440"/>
                    </a:lnTo>
                    <a:lnTo>
                      <a:pt x="136" y="442"/>
                    </a:lnTo>
                    <a:lnTo>
                      <a:pt x="130" y="450"/>
                    </a:lnTo>
                    <a:lnTo>
                      <a:pt x="104" y="486"/>
                    </a:lnTo>
                    <a:lnTo>
                      <a:pt x="98" y="496"/>
                    </a:lnTo>
                    <a:lnTo>
                      <a:pt x="96" y="502"/>
                    </a:lnTo>
                    <a:lnTo>
                      <a:pt x="110" y="506"/>
                    </a:lnTo>
                    <a:lnTo>
                      <a:pt x="122" y="508"/>
                    </a:lnTo>
                    <a:lnTo>
                      <a:pt x="132" y="510"/>
                    </a:lnTo>
                    <a:lnTo>
                      <a:pt x="140" y="516"/>
                    </a:lnTo>
                    <a:lnTo>
                      <a:pt x="144" y="520"/>
                    </a:lnTo>
                    <a:lnTo>
                      <a:pt x="152" y="534"/>
                    </a:lnTo>
                    <a:lnTo>
                      <a:pt x="158" y="550"/>
                    </a:lnTo>
                    <a:lnTo>
                      <a:pt x="180" y="562"/>
                    </a:lnTo>
                    <a:lnTo>
                      <a:pt x="192" y="564"/>
                    </a:lnTo>
                    <a:lnTo>
                      <a:pt x="220" y="540"/>
                    </a:lnTo>
                    <a:lnTo>
                      <a:pt x="236" y="562"/>
                    </a:lnTo>
                    <a:lnTo>
                      <a:pt x="236" y="564"/>
                    </a:lnTo>
                    <a:lnTo>
                      <a:pt x="240" y="584"/>
                    </a:lnTo>
                    <a:lnTo>
                      <a:pt x="252" y="586"/>
                    </a:lnTo>
                    <a:lnTo>
                      <a:pt x="272" y="592"/>
                    </a:lnTo>
                    <a:lnTo>
                      <a:pt x="276" y="592"/>
                    </a:lnTo>
                    <a:lnTo>
                      <a:pt x="276" y="590"/>
                    </a:lnTo>
                    <a:lnTo>
                      <a:pt x="272" y="570"/>
                    </a:lnTo>
                    <a:lnTo>
                      <a:pt x="272" y="568"/>
                    </a:lnTo>
                    <a:lnTo>
                      <a:pt x="262" y="522"/>
                    </a:lnTo>
                    <a:lnTo>
                      <a:pt x="262" y="520"/>
                    </a:lnTo>
                    <a:lnTo>
                      <a:pt x="268" y="488"/>
                    </a:lnTo>
                    <a:lnTo>
                      <a:pt x="270" y="488"/>
                    </a:lnTo>
                    <a:lnTo>
                      <a:pt x="272" y="488"/>
                    </a:lnTo>
                    <a:lnTo>
                      <a:pt x="294" y="490"/>
                    </a:lnTo>
                    <a:lnTo>
                      <a:pt x="320" y="470"/>
                    </a:lnTo>
                    <a:lnTo>
                      <a:pt x="324" y="472"/>
                    </a:lnTo>
                    <a:lnTo>
                      <a:pt x="342" y="486"/>
                    </a:lnTo>
                    <a:lnTo>
                      <a:pt x="352" y="498"/>
                    </a:lnTo>
                    <a:lnTo>
                      <a:pt x="362" y="490"/>
                    </a:lnTo>
                    <a:lnTo>
                      <a:pt x="378" y="474"/>
                    </a:lnTo>
                    <a:lnTo>
                      <a:pt x="378" y="472"/>
                    </a:lnTo>
                    <a:lnTo>
                      <a:pt x="380" y="472"/>
                    </a:lnTo>
                    <a:lnTo>
                      <a:pt x="420" y="482"/>
                    </a:lnTo>
                    <a:lnTo>
                      <a:pt x="438" y="468"/>
                    </a:lnTo>
                    <a:lnTo>
                      <a:pt x="438" y="466"/>
                    </a:lnTo>
                    <a:lnTo>
                      <a:pt x="440" y="466"/>
                    </a:lnTo>
                    <a:lnTo>
                      <a:pt x="458" y="470"/>
                    </a:lnTo>
                    <a:lnTo>
                      <a:pt x="512" y="422"/>
                    </a:lnTo>
                    <a:lnTo>
                      <a:pt x="528" y="426"/>
                    </a:lnTo>
                    <a:lnTo>
                      <a:pt x="530" y="428"/>
                    </a:lnTo>
                    <a:lnTo>
                      <a:pt x="532" y="428"/>
                    </a:lnTo>
                    <a:lnTo>
                      <a:pt x="536" y="436"/>
                    </a:lnTo>
                    <a:lnTo>
                      <a:pt x="540" y="432"/>
                    </a:lnTo>
                    <a:lnTo>
                      <a:pt x="540" y="430"/>
                    </a:lnTo>
                    <a:lnTo>
                      <a:pt x="556" y="422"/>
                    </a:lnTo>
                    <a:lnTo>
                      <a:pt x="568" y="410"/>
                    </a:lnTo>
                    <a:lnTo>
                      <a:pt x="566" y="386"/>
                    </a:lnTo>
                    <a:lnTo>
                      <a:pt x="564" y="382"/>
                    </a:lnTo>
                    <a:lnTo>
                      <a:pt x="548" y="388"/>
                    </a:lnTo>
                    <a:lnTo>
                      <a:pt x="542" y="392"/>
                    </a:lnTo>
                    <a:lnTo>
                      <a:pt x="534" y="392"/>
                    </a:lnTo>
                    <a:lnTo>
                      <a:pt x="516" y="392"/>
                    </a:lnTo>
                    <a:lnTo>
                      <a:pt x="510" y="390"/>
                    </a:lnTo>
                    <a:lnTo>
                      <a:pt x="504" y="386"/>
                    </a:lnTo>
                    <a:lnTo>
                      <a:pt x="504" y="360"/>
                    </a:lnTo>
                    <a:lnTo>
                      <a:pt x="496" y="358"/>
                    </a:lnTo>
                    <a:lnTo>
                      <a:pt x="492" y="356"/>
                    </a:lnTo>
                    <a:lnTo>
                      <a:pt x="488" y="358"/>
                    </a:lnTo>
                    <a:lnTo>
                      <a:pt x="484" y="360"/>
                    </a:lnTo>
                    <a:lnTo>
                      <a:pt x="472" y="364"/>
                    </a:lnTo>
                    <a:lnTo>
                      <a:pt x="468" y="364"/>
                    </a:lnTo>
                    <a:lnTo>
                      <a:pt x="468" y="362"/>
                    </a:lnTo>
                    <a:lnTo>
                      <a:pt x="462" y="350"/>
                    </a:lnTo>
                    <a:lnTo>
                      <a:pt x="460" y="340"/>
                    </a:lnTo>
                    <a:lnTo>
                      <a:pt x="468" y="310"/>
                    </a:lnTo>
                    <a:lnTo>
                      <a:pt x="468" y="308"/>
                    </a:lnTo>
                    <a:lnTo>
                      <a:pt x="476" y="294"/>
                    </a:lnTo>
                    <a:lnTo>
                      <a:pt x="452" y="274"/>
                    </a:lnTo>
                    <a:lnTo>
                      <a:pt x="452" y="272"/>
                    </a:lnTo>
                    <a:lnTo>
                      <a:pt x="452" y="248"/>
                    </a:lnTo>
                    <a:lnTo>
                      <a:pt x="464" y="212"/>
                    </a:lnTo>
                    <a:lnTo>
                      <a:pt x="456" y="192"/>
                    </a:lnTo>
                    <a:lnTo>
                      <a:pt x="450" y="190"/>
                    </a:lnTo>
                    <a:lnTo>
                      <a:pt x="440" y="190"/>
                    </a:lnTo>
                    <a:lnTo>
                      <a:pt x="432" y="204"/>
                    </a:lnTo>
                    <a:lnTo>
                      <a:pt x="420" y="196"/>
                    </a:lnTo>
                    <a:lnTo>
                      <a:pt x="410" y="190"/>
                    </a:lnTo>
                    <a:lnTo>
                      <a:pt x="400" y="168"/>
                    </a:lnTo>
                    <a:lnTo>
                      <a:pt x="398" y="152"/>
                    </a:lnTo>
                    <a:lnTo>
                      <a:pt x="398" y="150"/>
                    </a:lnTo>
                    <a:lnTo>
                      <a:pt x="396" y="148"/>
                    </a:lnTo>
                    <a:lnTo>
                      <a:pt x="400" y="148"/>
                    </a:lnTo>
                    <a:lnTo>
                      <a:pt x="410" y="132"/>
                    </a:lnTo>
                    <a:lnTo>
                      <a:pt x="412" y="132"/>
                    </a:lnTo>
                    <a:lnTo>
                      <a:pt x="420" y="130"/>
                    </a:lnTo>
                    <a:lnTo>
                      <a:pt x="430" y="128"/>
                    </a:lnTo>
                    <a:lnTo>
                      <a:pt x="472" y="126"/>
                    </a:lnTo>
                    <a:lnTo>
                      <a:pt x="478" y="128"/>
                    </a:lnTo>
                    <a:lnTo>
                      <a:pt x="480" y="128"/>
                    </a:lnTo>
                    <a:lnTo>
                      <a:pt x="486" y="132"/>
                    </a:lnTo>
                    <a:lnTo>
                      <a:pt x="496" y="126"/>
                    </a:lnTo>
                    <a:lnTo>
                      <a:pt x="506" y="120"/>
                    </a:lnTo>
                    <a:lnTo>
                      <a:pt x="512" y="112"/>
                    </a:lnTo>
                    <a:lnTo>
                      <a:pt x="512" y="108"/>
                    </a:lnTo>
                    <a:lnTo>
                      <a:pt x="512" y="90"/>
                    </a:lnTo>
                    <a:lnTo>
                      <a:pt x="502" y="88"/>
                    </a:lnTo>
                    <a:lnTo>
                      <a:pt x="486" y="94"/>
                    </a:lnTo>
                    <a:lnTo>
                      <a:pt x="478" y="100"/>
                    </a:lnTo>
                    <a:lnTo>
                      <a:pt x="474" y="102"/>
                    </a:lnTo>
                    <a:lnTo>
                      <a:pt x="470" y="104"/>
                    </a:lnTo>
                    <a:lnTo>
                      <a:pt x="466" y="102"/>
                    </a:lnTo>
                    <a:lnTo>
                      <a:pt x="462" y="100"/>
                    </a:lnTo>
                    <a:lnTo>
                      <a:pt x="454" y="90"/>
                    </a:lnTo>
                    <a:lnTo>
                      <a:pt x="454" y="88"/>
                    </a:lnTo>
                    <a:lnTo>
                      <a:pt x="452" y="78"/>
                    </a:lnTo>
                    <a:lnTo>
                      <a:pt x="452" y="76"/>
                    </a:lnTo>
                    <a:lnTo>
                      <a:pt x="454" y="66"/>
                    </a:lnTo>
                    <a:lnTo>
                      <a:pt x="444" y="44"/>
                    </a:lnTo>
                    <a:lnTo>
                      <a:pt x="428" y="48"/>
                    </a:lnTo>
                    <a:lnTo>
                      <a:pt x="420" y="56"/>
                    </a:lnTo>
                    <a:lnTo>
                      <a:pt x="424" y="80"/>
                    </a:lnTo>
                    <a:lnTo>
                      <a:pt x="396" y="68"/>
                    </a:lnTo>
                    <a:lnTo>
                      <a:pt x="404" y="82"/>
                    </a:lnTo>
                    <a:lnTo>
                      <a:pt x="404" y="84"/>
                    </a:lnTo>
                    <a:lnTo>
                      <a:pt x="402" y="100"/>
                    </a:lnTo>
                    <a:lnTo>
                      <a:pt x="402" y="102"/>
                    </a:lnTo>
                    <a:lnTo>
                      <a:pt x="400" y="102"/>
                    </a:lnTo>
                    <a:lnTo>
                      <a:pt x="386" y="124"/>
                    </a:lnTo>
                    <a:lnTo>
                      <a:pt x="360" y="138"/>
                    </a:lnTo>
                    <a:lnTo>
                      <a:pt x="358" y="152"/>
                    </a:lnTo>
                    <a:lnTo>
                      <a:pt x="360" y="160"/>
                    </a:lnTo>
                    <a:lnTo>
                      <a:pt x="364" y="170"/>
                    </a:lnTo>
                    <a:lnTo>
                      <a:pt x="366" y="170"/>
                    </a:lnTo>
                    <a:lnTo>
                      <a:pt x="366" y="172"/>
                    </a:lnTo>
                    <a:lnTo>
                      <a:pt x="368" y="192"/>
                    </a:lnTo>
                    <a:lnTo>
                      <a:pt x="368" y="194"/>
                    </a:lnTo>
                    <a:lnTo>
                      <a:pt x="366" y="196"/>
                    </a:lnTo>
                    <a:lnTo>
                      <a:pt x="356" y="208"/>
                    </a:lnTo>
                    <a:lnTo>
                      <a:pt x="348" y="214"/>
                    </a:lnTo>
                    <a:lnTo>
                      <a:pt x="346" y="214"/>
                    </a:lnTo>
                    <a:lnTo>
                      <a:pt x="344" y="214"/>
                    </a:lnTo>
                    <a:lnTo>
                      <a:pt x="326" y="210"/>
                    </a:lnTo>
                    <a:lnTo>
                      <a:pt x="322" y="210"/>
                    </a:lnTo>
                    <a:lnTo>
                      <a:pt x="316" y="214"/>
                    </a:lnTo>
                    <a:lnTo>
                      <a:pt x="308" y="224"/>
                    </a:lnTo>
                    <a:lnTo>
                      <a:pt x="300" y="232"/>
                    </a:lnTo>
                    <a:lnTo>
                      <a:pt x="298" y="236"/>
                    </a:lnTo>
                    <a:lnTo>
                      <a:pt x="294" y="238"/>
                    </a:lnTo>
                    <a:lnTo>
                      <a:pt x="288" y="240"/>
                    </a:lnTo>
                    <a:lnTo>
                      <a:pt x="282" y="238"/>
                    </a:lnTo>
                    <a:lnTo>
                      <a:pt x="280" y="238"/>
                    </a:lnTo>
                    <a:lnTo>
                      <a:pt x="278" y="234"/>
                    </a:lnTo>
                    <a:lnTo>
                      <a:pt x="276" y="230"/>
                    </a:lnTo>
                    <a:lnTo>
                      <a:pt x="276" y="224"/>
                    </a:lnTo>
                    <a:lnTo>
                      <a:pt x="276" y="220"/>
                    </a:lnTo>
                    <a:lnTo>
                      <a:pt x="276" y="214"/>
                    </a:lnTo>
                    <a:lnTo>
                      <a:pt x="272" y="218"/>
                    </a:lnTo>
                    <a:lnTo>
                      <a:pt x="270" y="220"/>
                    </a:lnTo>
                    <a:lnTo>
                      <a:pt x="264" y="222"/>
                    </a:lnTo>
                    <a:lnTo>
                      <a:pt x="260" y="218"/>
                    </a:lnTo>
                    <a:lnTo>
                      <a:pt x="258" y="212"/>
                    </a:lnTo>
                    <a:lnTo>
                      <a:pt x="256" y="192"/>
                    </a:lnTo>
                    <a:lnTo>
                      <a:pt x="252" y="176"/>
                    </a:lnTo>
                    <a:lnTo>
                      <a:pt x="244" y="168"/>
                    </a:lnTo>
                    <a:lnTo>
                      <a:pt x="244" y="166"/>
                    </a:lnTo>
                    <a:lnTo>
                      <a:pt x="226" y="128"/>
                    </a:lnTo>
                    <a:lnTo>
                      <a:pt x="220" y="116"/>
                    </a:lnTo>
                    <a:lnTo>
                      <a:pt x="220" y="114"/>
                    </a:lnTo>
                    <a:lnTo>
                      <a:pt x="216" y="94"/>
                    </a:lnTo>
                    <a:lnTo>
                      <a:pt x="214" y="90"/>
                    </a:lnTo>
                    <a:lnTo>
                      <a:pt x="212" y="92"/>
                    </a:lnTo>
                    <a:lnTo>
                      <a:pt x="204" y="100"/>
                    </a:lnTo>
                    <a:lnTo>
                      <a:pt x="200" y="104"/>
                    </a:lnTo>
                    <a:lnTo>
                      <a:pt x="196" y="102"/>
                    </a:lnTo>
                    <a:lnTo>
                      <a:pt x="188" y="96"/>
                    </a:lnTo>
                    <a:lnTo>
                      <a:pt x="176" y="90"/>
                    </a:lnTo>
                    <a:lnTo>
                      <a:pt x="174" y="88"/>
                    </a:lnTo>
                    <a:lnTo>
                      <a:pt x="172" y="88"/>
                    </a:lnTo>
                    <a:lnTo>
                      <a:pt x="172" y="86"/>
                    </a:lnTo>
                    <a:lnTo>
                      <a:pt x="172" y="70"/>
                    </a:lnTo>
                    <a:lnTo>
                      <a:pt x="168" y="58"/>
                    </a:lnTo>
                    <a:lnTo>
                      <a:pt x="162" y="42"/>
                    </a:lnTo>
                    <a:lnTo>
                      <a:pt x="156" y="42"/>
                    </a:lnTo>
                    <a:lnTo>
                      <a:pt x="156" y="50"/>
                    </a:lnTo>
                    <a:lnTo>
                      <a:pt x="154" y="58"/>
                    </a:lnTo>
                    <a:lnTo>
                      <a:pt x="150" y="64"/>
                    </a:lnTo>
                    <a:lnTo>
                      <a:pt x="144" y="70"/>
                    </a:lnTo>
                    <a:lnTo>
                      <a:pt x="142" y="78"/>
                    </a:lnTo>
                    <a:lnTo>
                      <a:pt x="138" y="82"/>
                    </a:lnTo>
                    <a:lnTo>
                      <a:pt x="134" y="86"/>
                    </a:lnTo>
                    <a:lnTo>
                      <a:pt x="130" y="86"/>
                    </a:lnTo>
                    <a:lnTo>
                      <a:pt x="128" y="86"/>
                    </a:lnTo>
                    <a:lnTo>
                      <a:pt x="124" y="84"/>
                    </a:lnTo>
                    <a:lnTo>
                      <a:pt x="122" y="84"/>
                    </a:lnTo>
                    <a:lnTo>
                      <a:pt x="118" y="82"/>
                    </a:lnTo>
                    <a:lnTo>
                      <a:pt x="118" y="78"/>
                    </a:lnTo>
                    <a:lnTo>
                      <a:pt x="116" y="66"/>
                    </a:lnTo>
                    <a:lnTo>
                      <a:pt x="116" y="62"/>
                    </a:lnTo>
                    <a:lnTo>
                      <a:pt x="106" y="56"/>
                    </a:lnTo>
                    <a:lnTo>
                      <a:pt x="104" y="54"/>
                    </a:lnTo>
                    <a:lnTo>
                      <a:pt x="102" y="50"/>
                    </a:lnTo>
                    <a:lnTo>
                      <a:pt x="100" y="42"/>
                    </a:lnTo>
                    <a:lnTo>
                      <a:pt x="104" y="6"/>
                    </a:lnTo>
                    <a:lnTo>
                      <a:pt x="102" y="0"/>
                    </a:lnTo>
                    <a:lnTo>
                      <a:pt x="88" y="14"/>
                    </a:lnTo>
                    <a:lnTo>
                      <a:pt x="80" y="20"/>
                    </a:lnTo>
                    <a:lnTo>
                      <a:pt x="78" y="26"/>
                    </a:lnTo>
                    <a:lnTo>
                      <a:pt x="82" y="36"/>
                    </a:lnTo>
                    <a:lnTo>
                      <a:pt x="82" y="44"/>
                    </a:lnTo>
                    <a:lnTo>
                      <a:pt x="82" y="48"/>
                    </a:lnTo>
                    <a:lnTo>
                      <a:pt x="80" y="54"/>
                    </a:lnTo>
                    <a:lnTo>
                      <a:pt x="76" y="58"/>
                    </a:lnTo>
                    <a:lnTo>
                      <a:pt x="72" y="60"/>
                    </a:lnTo>
                    <a:lnTo>
                      <a:pt x="56" y="66"/>
                    </a:lnTo>
                    <a:lnTo>
                      <a:pt x="52" y="68"/>
                    </a:lnTo>
                    <a:lnTo>
                      <a:pt x="52" y="74"/>
                    </a:lnTo>
                    <a:lnTo>
                      <a:pt x="52" y="96"/>
                    </a:lnTo>
                    <a:lnTo>
                      <a:pt x="54" y="104"/>
                    </a:lnTo>
                    <a:lnTo>
                      <a:pt x="54" y="106"/>
                    </a:lnTo>
                    <a:lnTo>
                      <a:pt x="56" y="108"/>
                    </a:lnTo>
                    <a:lnTo>
                      <a:pt x="64" y="108"/>
                    </a:lnTo>
                    <a:lnTo>
                      <a:pt x="68" y="108"/>
                    </a:lnTo>
                    <a:lnTo>
                      <a:pt x="72" y="106"/>
                    </a:lnTo>
                    <a:lnTo>
                      <a:pt x="76" y="104"/>
                    </a:lnTo>
                    <a:lnTo>
                      <a:pt x="92" y="138"/>
                    </a:lnTo>
                    <a:lnTo>
                      <a:pt x="92" y="140"/>
                    </a:lnTo>
                    <a:lnTo>
                      <a:pt x="88" y="184"/>
                    </a:lnTo>
                    <a:lnTo>
                      <a:pt x="82" y="216"/>
                    </a:lnTo>
                    <a:lnTo>
                      <a:pt x="78" y="238"/>
                    </a:lnTo>
                    <a:lnTo>
                      <a:pt x="72" y="250"/>
                    </a:lnTo>
                    <a:lnTo>
                      <a:pt x="68" y="254"/>
                    </a:lnTo>
                    <a:lnTo>
                      <a:pt x="62" y="256"/>
                    </a:lnTo>
                    <a:lnTo>
                      <a:pt x="54" y="254"/>
                    </a:lnTo>
                    <a:lnTo>
                      <a:pt x="48" y="252"/>
                    </a:lnTo>
                    <a:lnTo>
                      <a:pt x="22" y="298"/>
                    </a:lnTo>
                    <a:lnTo>
                      <a:pt x="12" y="312"/>
                    </a:lnTo>
                    <a:lnTo>
                      <a:pt x="6" y="318"/>
                    </a:lnTo>
                    <a:lnTo>
                      <a:pt x="8" y="318"/>
                    </a:lnTo>
                    <a:lnTo>
                      <a:pt x="6" y="320"/>
                    </a:lnTo>
                    <a:lnTo>
                      <a:pt x="4" y="326"/>
                    </a:lnTo>
                    <a:lnTo>
                      <a:pt x="4" y="348"/>
                    </a:lnTo>
                    <a:lnTo>
                      <a:pt x="8" y="352"/>
                    </a:lnTo>
                    <a:lnTo>
                      <a:pt x="10" y="352"/>
                    </a:lnTo>
                    <a:lnTo>
                      <a:pt x="12" y="354"/>
                    </a:lnTo>
                    <a:lnTo>
                      <a:pt x="4" y="364"/>
                    </a:lnTo>
                    <a:close/>
                  </a:path>
                </a:pathLst>
              </a:custGeom>
              <a:grp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charset="0"/>
                    <a:ea typeface="SimSun"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charset="0"/>
                    <a:ea typeface="SimSun"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charset="0"/>
                    <a:ea typeface="SimSun"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charset="0"/>
                    <a:ea typeface="SimSun"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charset="0"/>
                    <a:ea typeface="SimSun"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SimSun"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SimSun"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SimSun"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SimSun" panose="02010600030101010101" pitchFamily="2" charset="-122"/>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rgbClr val="FFFFFF"/>
                  </a:solidFill>
                  <a:effectLst/>
                  <a:uLnTx/>
                  <a:uFillTx/>
                  <a:latin typeface="Calibri" panose="020F0502020204030204" charset="0"/>
                  <a:ea typeface="SimSun" panose="02010600030101010101" pitchFamily="2" charset="-122"/>
                  <a:cs typeface="+mn-cs"/>
                </a:endParaRPr>
              </a:p>
            </p:txBody>
          </p:sp>
          <p:sp>
            <p:nvSpPr>
              <p:cNvPr id="2059" name="贵州"/>
              <p:cNvSpPr/>
              <p:nvPr/>
            </p:nvSpPr>
            <p:spPr bwMode="auto">
              <a:xfrm>
                <a:off x="4697413" y="4408488"/>
                <a:ext cx="701675" cy="608012"/>
              </a:xfrm>
              <a:custGeom>
                <a:avLst/>
                <a:gdLst>
                  <a:gd name="T0" fmla="*/ 2147483646 w 384"/>
                  <a:gd name="T1" fmla="*/ 2147483646 h 332"/>
                  <a:gd name="T2" fmla="*/ 2147483646 w 384"/>
                  <a:gd name="T3" fmla="*/ 2147483646 h 332"/>
                  <a:gd name="T4" fmla="*/ 2147483646 w 384"/>
                  <a:gd name="T5" fmla="*/ 2147483646 h 332"/>
                  <a:gd name="T6" fmla="*/ 2147483646 w 384"/>
                  <a:gd name="T7" fmla="*/ 2147483646 h 332"/>
                  <a:gd name="T8" fmla="*/ 2147483646 w 384"/>
                  <a:gd name="T9" fmla="*/ 2147483646 h 332"/>
                  <a:gd name="T10" fmla="*/ 2147483646 w 384"/>
                  <a:gd name="T11" fmla="*/ 2147483646 h 332"/>
                  <a:gd name="T12" fmla="*/ 2147483646 w 384"/>
                  <a:gd name="T13" fmla="*/ 2147483646 h 332"/>
                  <a:gd name="T14" fmla="*/ 2147483646 w 384"/>
                  <a:gd name="T15" fmla="*/ 2147483646 h 332"/>
                  <a:gd name="T16" fmla="*/ 2147483646 w 384"/>
                  <a:gd name="T17" fmla="*/ 2147483646 h 332"/>
                  <a:gd name="T18" fmla="*/ 2147483646 w 384"/>
                  <a:gd name="T19" fmla="*/ 2147483646 h 332"/>
                  <a:gd name="T20" fmla="*/ 2147483646 w 384"/>
                  <a:gd name="T21" fmla="*/ 2147483646 h 332"/>
                  <a:gd name="T22" fmla="*/ 2147483646 w 384"/>
                  <a:gd name="T23" fmla="*/ 2147483646 h 332"/>
                  <a:gd name="T24" fmla="*/ 2147483646 w 384"/>
                  <a:gd name="T25" fmla="*/ 2147483646 h 332"/>
                  <a:gd name="T26" fmla="*/ 2147483646 w 384"/>
                  <a:gd name="T27" fmla="*/ 2147483646 h 332"/>
                  <a:gd name="T28" fmla="*/ 2147483646 w 384"/>
                  <a:gd name="T29" fmla="*/ 2147483646 h 332"/>
                  <a:gd name="T30" fmla="*/ 2147483646 w 384"/>
                  <a:gd name="T31" fmla="*/ 2147483646 h 332"/>
                  <a:gd name="T32" fmla="*/ 2147483646 w 384"/>
                  <a:gd name="T33" fmla="*/ 2147483646 h 332"/>
                  <a:gd name="T34" fmla="*/ 2147483646 w 384"/>
                  <a:gd name="T35" fmla="*/ 2147483646 h 332"/>
                  <a:gd name="T36" fmla="*/ 2147483646 w 384"/>
                  <a:gd name="T37" fmla="*/ 2147483646 h 332"/>
                  <a:gd name="T38" fmla="*/ 2147483646 w 384"/>
                  <a:gd name="T39" fmla="*/ 2147483646 h 332"/>
                  <a:gd name="T40" fmla="*/ 2147483646 w 384"/>
                  <a:gd name="T41" fmla="*/ 2147483646 h 332"/>
                  <a:gd name="T42" fmla="*/ 0 w 384"/>
                  <a:gd name="T43" fmla="*/ 2147483646 h 332"/>
                  <a:gd name="T44" fmla="*/ 2147483646 w 384"/>
                  <a:gd name="T45" fmla="*/ 2147483646 h 332"/>
                  <a:gd name="T46" fmla="*/ 2147483646 w 384"/>
                  <a:gd name="T47" fmla="*/ 2147483646 h 332"/>
                  <a:gd name="T48" fmla="*/ 2147483646 w 384"/>
                  <a:gd name="T49" fmla="*/ 2147483646 h 332"/>
                  <a:gd name="T50" fmla="*/ 2147483646 w 384"/>
                  <a:gd name="T51" fmla="*/ 2147483646 h 332"/>
                  <a:gd name="T52" fmla="*/ 2147483646 w 384"/>
                  <a:gd name="T53" fmla="*/ 2147483646 h 332"/>
                  <a:gd name="T54" fmla="*/ 2147483646 w 384"/>
                  <a:gd name="T55" fmla="*/ 2147483646 h 332"/>
                  <a:gd name="T56" fmla="*/ 2147483646 w 384"/>
                  <a:gd name="T57" fmla="*/ 2147483646 h 332"/>
                  <a:gd name="T58" fmla="*/ 2147483646 w 384"/>
                  <a:gd name="T59" fmla="*/ 2147483646 h 332"/>
                  <a:gd name="T60" fmla="*/ 2147483646 w 384"/>
                  <a:gd name="T61" fmla="*/ 2147483646 h 332"/>
                  <a:gd name="T62" fmla="*/ 2147483646 w 384"/>
                  <a:gd name="T63" fmla="*/ 2147483646 h 332"/>
                  <a:gd name="T64" fmla="*/ 2147483646 w 384"/>
                  <a:gd name="T65" fmla="*/ 2147483646 h 332"/>
                  <a:gd name="T66" fmla="*/ 2147483646 w 384"/>
                  <a:gd name="T67" fmla="*/ 2147483646 h 332"/>
                  <a:gd name="T68" fmla="*/ 2147483646 w 384"/>
                  <a:gd name="T69" fmla="*/ 2147483646 h 332"/>
                  <a:gd name="T70" fmla="*/ 2147483646 w 384"/>
                  <a:gd name="T71" fmla="*/ 2147483646 h 332"/>
                  <a:gd name="T72" fmla="*/ 2147483646 w 384"/>
                  <a:gd name="T73" fmla="*/ 2147483646 h 332"/>
                  <a:gd name="T74" fmla="*/ 2147483646 w 384"/>
                  <a:gd name="T75" fmla="*/ 2147483646 h 332"/>
                  <a:gd name="T76" fmla="*/ 2147483646 w 384"/>
                  <a:gd name="T77" fmla="*/ 2147483646 h 332"/>
                  <a:gd name="T78" fmla="*/ 2147483646 w 384"/>
                  <a:gd name="T79" fmla="*/ 2147483646 h 332"/>
                  <a:gd name="T80" fmla="*/ 2147483646 w 384"/>
                  <a:gd name="T81" fmla="*/ 2147483646 h 332"/>
                  <a:gd name="T82" fmla="*/ 2147483646 w 384"/>
                  <a:gd name="T83" fmla="*/ 2147483646 h 332"/>
                  <a:gd name="T84" fmla="*/ 2147483646 w 384"/>
                  <a:gd name="T85" fmla="*/ 2147483646 h 332"/>
                  <a:gd name="T86" fmla="*/ 2147483646 w 384"/>
                  <a:gd name="T87" fmla="*/ 2147483646 h 332"/>
                  <a:gd name="T88" fmla="*/ 2147483646 w 384"/>
                  <a:gd name="T89" fmla="*/ 2147483646 h 332"/>
                  <a:gd name="T90" fmla="*/ 2147483646 w 384"/>
                  <a:gd name="T91" fmla="*/ 2147483646 h 332"/>
                  <a:gd name="T92" fmla="*/ 2147483646 w 384"/>
                  <a:gd name="T93" fmla="*/ 2147483646 h 332"/>
                  <a:gd name="T94" fmla="*/ 2147483646 w 384"/>
                  <a:gd name="T95" fmla="*/ 2147483646 h 332"/>
                  <a:gd name="T96" fmla="*/ 2147483646 w 384"/>
                  <a:gd name="T97" fmla="*/ 2147483646 h 332"/>
                  <a:gd name="T98" fmla="*/ 2147483646 w 384"/>
                  <a:gd name="T99" fmla="*/ 2147483646 h 332"/>
                  <a:gd name="T100" fmla="*/ 2147483646 w 384"/>
                  <a:gd name="T101" fmla="*/ 2147483646 h 332"/>
                  <a:gd name="T102" fmla="*/ 2147483646 w 384"/>
                  <a:gd name="T103" fmla="*/ 2147483646 h 332"/>
                  <a:gd name="T104" fmla="*/ 2147483646 w 384"/>
                  <a:gd name="T105" fmla="*/ 2147483646 h 332"/>
                  <a:gd name="T106" fmla="*/ 2147483646 w 384"/>
                  <a:gd name="T107" fmla="*/ 2147483646 h 332"/>
                  <a:gd name="T108" fmla="*/ 2147483646 w 384"/>
                  <a:gd name="T109" fmla="*/ 2147483646 h 332"/>
                  <a:gd name="T110" fmla="*/ 2147483646 w 384"/>
                  <a:gd name="T111" fmla="*/ 2147483646 h 332"/>
                  <a:gd name="T112" fmla="*/ 2147483646 w 384"/>
                  <a:gd name="T113" fmla="*/ 2147483646 h 332"/>
                  <a:gd name="T114" fmla="*/ 2147483646 w 384"/>
                  <a:gd name="T115" fmla="*/ 2147483646 h 332"/>
                  <a:gd name="T116" fmla="*/ 2147483646 w 384"/>
                  <a:gd name="T117" fmla="*/ 2147483646 h 332"/>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384" h="332">
                    <a:moveTo>
                      <a:pt x="300" y="6"/>
                    </a:moveTo>
                    <a:lnTo>
                      <a:pt x="296" y="4"/>
                    </a:lnTo>
                    <a:lnTo>
                      <a:pt x="288" y="8"/>
                    </a:lnTo>
                    <a:lnTo>
                      <a:pt x="284" y="14"/>
                    </a:lnTo>
                    <a:lnTo>
                      <a:pt x="280" y="22"/>
                    </a:lnTo>
                    <a:lnTo>
                      <a:pt x="276" y="24"/>
                    </a:lnTo>
                    <a:lnTo>
                      <a:pt x="272" y="26"/>
                    </a:lnTo>
                    <a:lnTo>
                      <a:pt x="268" y="24"/>
                    </a:lnTo>
                    <a:lnTo>
                      <a:pt x="264" y="20"/>
                    </a:lnTo>
                    <a:lnTo>
                      <a:pt x="262" y="20"/>
                    </a:lnTo>
                    <a:lnTo>
                      <a:pt x="260" y="12"/>
                    </a:lnTo>
                    <a:lnTo>
                      <a:pt x="260" y="10"/>
                    </a:lnTo>
                    <a:lnTo>
                      <a:pt x="258" y="0"/>
                    </a:lnTo>
                    <a:lnTo>
                      <a:pt x="254" y="0"/>
                    </a:lnTo>
                    <a:lnTo>
                      <a:pt x="252" y="0"/>
                    </a:lnTo>
                    <a:lnTo>
                      <a:pt x="250" y="8"/>
                    </a:lnTo>
                    <a:lnTo>
                      <a:pt x="250" y="20"/>
                    </a:lnTo>
                    <a:lnTo>
                      <a:pt x="248" y="20"/>
                    </a:lnTo>
                    <a:lnTo>
                      <a:pt x="240" y="34"/>
                    </a:lnTo>
                    <a:lnTo>
                      <a:pt x="238" y="36"/>
                    </a:lnTo>
                    <a:lnTo>
                      <a:pt x="236" y="36"/>
                    </a:lnTo>
                    <a:lnTo>
                      <a:pt x="216" y="34"/>
                    </a:lnTo>
                    <a:lnTo>
                      <a:pt x="216" y="36"/>
                    </a:lnTo>
                    <a:lnTo>
                      <a:pt x="208" y="44"/>
                    </a:lnTo>
                    <a:lnTo>
                      <a:pt x="212" y="50"/>
                    </a:lnTo>
                    <a:lnTo>
                      <a:pt x="206" y="58"/>
                    </a:lnTo>
                    <a:lnTo>
                      <a:pt x="188" y="58"/>
                    </a:lnTo>
                    <a:lnTo>
                      <a:pt x="188" y="56"/>
                    </a:lnTo>
                    <a:lnTo>
                      <a:pt x="188" y="54"/>
                    </a:lnTo>
                    <a:lnTo>
                      <a:pt x="184" y="52"/>
                    </a:lnTo>
                    <a:lnTo>
                      <a:pt x="182" y="58"/>
                    </a:lnTo>
                    <a:lnTo>
                      <a:pt x="180" y="60"/>
                    </a:lnTo>
                    <a:lnTo>
                      <a:pt x="168" y="60"/>
                    </a:lnTo>
                    <a:lnTo>
                      <a:pt x="160" y="54"/>
                    </a:lnTo>
                    <a:lnTo>
                      <a:pt x="160" y="52"/>
                    </a:lnTo>
                    <a:lnTo>
                      <a:pt x="160" y="50"/>
                    </a:lnTo>
                    <a:lnTo>
                      <a:pt x="146" y="48"/>
                    </a:lnTo>
                    <a:lnTo>
                      <a:pt x="136" y="52"/>
                    </a:lnTo>
                    <a:lnTo>
                      <a:pt x="132" y="56"/>
                    </a:lnTo>
                    <a:lnTo>
                      <a:pt x="148" y="74"/>
                    </a:lnTo>
                    <a:lnTo>
                      <a:pt x="168" y="80"/>
                    </a:lnTo>
                    <a:lnTo>
                      <a:pt x="170" y="82"/>
                    </a:lnTo>
                    <a:lnTo>
                      <a:pt x="180" y="92"/>
                    </a:lnTo>
                    <a:lnTo>
                      <a:pt x="176" y="108"/>
                    </a:lnTo>
                    <a:lnTo>
                      <a:pt x="176" y="110"/>
                    </a:lnTo>
                    <a:lnTo>
                      <a:pt x="162" y="120"/>
                    </a:lnTo>
                    <a:lnTo>
                      <a:pt x="162" y="122"/>
                    </a:lnTo>
                    <a:lnTo>
                      <a:pt x="160" y="122"/>
                    </a:lnTo>
                    <a:lnTo>
                      <a:pt x="138" y="128"/>
                    </a:lnTo>
                    <a:lnTo>
                      <a:pt x="124" y="130"/>
                    </a:lnTo>
                    <a:lnTo>
                      <a:pt x="114" y="126"/>
                    </a:lnTo>
                    <a:lnTo>
                      <a:pt x="110" y="126"/>
                    </a:lnTo>
                    <a:lnTo>
                      <a:pt x="104" y="134"/>
                    </a:lnTo>
                    <a:lnTo>
                      <a:pt x="94" y="142"/>
                    </a:lnTo>
                    <a:lnTo>
                      <a:pt x="92" y="142"/>
                    </a:lnTo>
                    <a:lnTo>
                      <a:pt x="78" y="148"/>
                    </a:lnTo>
                    <a:lnTo>
                      <a:pt x="60" y="142"/>
                    </a:lnTo>
                    <a:lnTo>
                      <a:pt x="24" y="144"/>
                    </a:lnTo>
                    <a:lnTo>
                      <a:pt x="16" y="146"/>
                    </a:lnTo>
                    <a:lnTo>
                      <a:pt x="16" y="148"/>
                    </a:lnTo>
                    <a:lnTo>
                      <a:pt x="8" y="148"/>
                    </a:lnTo>
                    <a:lnTo>
                      <a:pt x="0" y="160"/>
                    </a:lnTo>
                    <a:lnTo>
                      <a:pt x="0" y="172"/>
                    </a:lnTo>
                    <a:lnTo>
                      <a:pt x="8" y="192"/>
                    </a:lnTo>
                    <a:lnTo>
                      <a:pt x="18" y="196"/>
                    </a:lnTo>
                    <a:lnTo>
                      <a:pt x="22" y="200"/>
                    </a:lnTo>
                    <a:lnTo>
                      <a:pt x="28" y="192"/>
                    </a:lnTo>
                    <a:lnTo>
                      <a:pt x="28" y="190"/>
                    </a:lnTo>
                    <a:lnTo>
                      <a:pt x="30" y="190"/>
                    </a:lnTo>
                    <a:lnTo>
                      <a:pt x="42" y="188"/>
                    </a:lnTo>
                    <a:lnTo>
                      <a:pt x="44" y="188"/>
                    </a:lnTo>
                    <a:lnTo>
                      <a:pt x="56" y="192"/>
                    </a:lnTo>
                    <a:lnTo>
                      <a:pt x="68" y="220"/>
                    </a:lnTo>
                    <a:lnTo>
                      <a:pt x="66" y="220"/>
                    </a:lnTo>
                    <a:lnTo>
                      <a:pt x="62" y="236"/>
                    </a:lnTo>
                    <a:lnTo>
                      <a:pt x="58" y="244"/>
                    </a:lnTo>
                    <a:lnTo>
                      <a:pt x="58" y="246"/>
                    </a:lnTo>
                    <a:lnTo>
                      <a:pt x="52" y="260"/>
                    </a:lnTo>
                    <a:lnTo>
                      <a:pt x="52" y="276"/>
                    </a:lnTo>
                    <a:lnTo>
                      <a:pt x="62" y="286"/>
                    </a:lnTo>
                    <a:lnTo>
                      <a:pt x="76" y="296"/>
                    </a:lnTo>
                    <a:lnTo>
                      <a:pt x="76" y="298"/>
                    </a:lnTo>
                    <a:lnTo>
                      <a:pt x="78" y="298"/>
                    </a:lnTo>
                    <a:lnTo>
                      <a:pt x="68" y="320"/>
                    </a:lnTo>
                    <a:lnTo>
                      <a:pt x="66" y="332"/>
                    </a:lnTo>
                    <a:lnTo>
                      <a:pt x="68" y="330"/>
                    </a:lnTo>
                    <a:lnTo>
                      <a:pt x="70" y="330"/>
                    </a:lnTo>
                    <a:lnTo>
                      <a:pt x="78" y="326"/>
                    </a:lnTo>
                    <a:lnTo>
                      <a:pt x="92" y="318"/>
                    </a:lnTo>
                    <a:lnTo>
                      <a:pt x="108" y="320"/>
                    </a:lnTo>
                    <a:lnTo>
                      <a:pt x="110" y="320"/>
                    </a:lnTo>
                    <a:lnTo>
                      <a:pt x="134" y="330"/>
                    </a:lnTo>
                    <a:lnTo>
                      <a:pt x="160" y="330"/>
                    </a:lnTo>
                    <a:lnTo>
                      <a:pt x="168" y="320"/>
                    </a:lnTo>
                    <a:lnTo>
                      <a:pt x="182" y="312"/>
                    </a:lnTo>
                    <a:lnTo>
                      <a:pt x="196" y="302"/>
                    </a:lnTo>
                    <a:lnTo>
                      <a:pt x="196" y="300"/>
                    </a:lnTo>
                    <a:lnTo>
                      <a:pt x="206" y="298"/>
                    </a:lnTo>
                    <a:lnTo>
                      <a:pt x="216" y="290"/>
                    </a:lnTo>
                    <a:lnTo>
                      <a:pt x="228" y="274"/>
                    </a:lnTo>
                    <a:lnTo>
                      <a:pt x="246" y="280"/>
                    </a:lnTo>
                    <a:lnTo>
                      <a:pt x="248" y="280"/>
                    </a:lnTo>
                    <a:lnTo>
                      <a:pt x="248" y="282"/>
                    </a:lnTo>
                    <a:lnTo>
                      <a:pt x="252" y="290"/>
                    </a:lnTo>
                    <a:lnTo>
                      <a:pt x="256" y="292"/>
                    </a:lnTo>
                    <a:lnTo>
                      <a:pt x="266" y="292"/>
                    </a:lnTo>
                    <a:lnTo>
                      <a:pt x="268" y="292"/>
                    </a:lnTo>
                    <a:lnTo>
                      <a:pt x="274" y="292"/>
                    </a:lnTo>
                    <a:lnTo>
                      <a:pt x="276" y="292"/>
                    </a:lnTo>
                    <a:lnTo>
                      <a:pt x="276" y="294"/>
                    </a:lnTo>
                    <a:lnTo>
                      <a:pt x="288" y="298"/>
                    </a:lnTo>
                    <a:lnTo>
                      <a:pt x="292" y="298"/>
                    </a:lnTo>
                    <a:lnTo>
                      <a:pt x="294" y="296"/>
                    </a:lnTo>
                    <a:lnTo>
                      <a:pt x="296" y="290"/>
                    </a:lnTo>
                    <a:lnTo>
                      <a:pt x="296" y="288"/>
                    </a:lnTo>
                    <a:lnTo>
                      <a:pt x="302" y="284"/>
                    </a:lnTo>
                    <a:lnTo>
                      <a:pt x="312" y="276"/>
                    </a:lnTo>
                    <a:lnTo>
                      <a:pt x="314" y="276"/>
                    </a:lnTo>
                    <a:lnTo>
                      <a:pt x="322" y="276"/>
                    </a:lnTo>
                    <a:lnTo>
                      <a:pt x="324" y="268"/>
                    </a:lnTo>
                    <a:lnTo>
                      <a:pt x="330" y="262"/>
                    </a:lnTo>
                    <a:lnTo>
                      <a:pt x="336" y="258"/>
                    </a:lnTo>
                    <a:lnTo>
                      <a:pt x="342" y="256"/>
                    </a:lnTo>
                    <a:lnTo>
                      <a:pt x="346" y="252"/>
                    </a:lnTo>
                    <a:lnTo>
                      <a:pt x="348" y="252"/>
                    </a:lnTo>
                    <a:lnTo>
                      <a:pt x="352" y="248"/>
                    </a:lnTo>
                    <a:lnTo>
                      <a:pt x="352" y="246"/>
                    </a:lnTo>
                    <a:lnTo>
                      <a:pt x="354" y="246"/>
                    </a:lnTo>
                    <a:lnTo>
                      <a:pt x="366" y="244"/>
                    </a:lnTo>
                    <a:lnTo>
                      <a:pt x="374" y="244"/>
                    </a:lnTo>
                    <a:lnTo>
                      <a:pt x="376" y="240"/>
                    </a:lnTo>
                    <a:lnTo>
                      <a:pt x="380" y="236"/>
                    </a:lnTo>
                    <a:lnTo>
                      <a:pt x="384" y="228"/>
                    </a:lnTo>
                    <a:lnTo>
                      <a:pt x="382" y="228"/>
                    </a:lnTo>
                    <a:lnTo>
                      <a:pt x="376" y="218"/>
                    </a:lnTo>
                    <a:lnTo>
                      <a:pt x="372" y="206"/>
                    </a:lnTo>
                    <a:lnTo>
                      <a:pt x="372" y="204"/>
                    </a:lnTo>
                    <a:lnTo>
                      <a:pt x="376" y="188"/>
                    </a:lnTo>
                    <a:lnTo>
                      <a:pt x="376" y="180"/>
                    </a:lnTo>
                    <a:lnTo>
                      <a:pt x="380" y="174"/>
                    </a:lnTo>
                    <a:lnTo>
                      <a:pt x="380" y="160"/>
                    </a:lnTo>
                    <a:lnTo>
                      <a:pt x="378" y="158"/>
                    </a:lnTo>
                    <a:lnTo>
                      <a:pt x="372" y="156"/>
                    </a:lnTo>
                    <a:lnTo>
                      <a:pt x="348" y="166"/>
                    </a:lnTo>
                    <a:lnTo>
                      <a:pt x="348" y="140"/>
                    </a:lnTo>
                    <a:lnTo>
                      <a:pt x="350" y="136"/>
                    </a:lnTo>
                    <a:lnTo>
                      <a:pt x="356" y="132"/>
                    </a:lnTo>
                    <a:lnTo>
                      <a:pt x="372" y="120"/>
                    </a:lnTo>
                    <a:lnTo>
                      <a:pt x="366" y="92"/>
                    </a:lnTo>
                    <a:lnTo>
                      <a:pt x="366" y="84"/>
                    </a:lnTo>
                    <a:lnTo>
                      <a:pt x="366" y="78"/>
                    </a:lnTo>
                    <a:lnTo>
                      <a:pt x="368" y="74"/>
                    </a:lnTo>
                    <a:lnTo>
                      <a:pt x="372" y="68"/>
                    </a:lnTo>
                    <a:lnTo>
                      <a:pt x="372" y="64"/>
                    </a:lnTo>
                    <a:lnTo>
                      <a:pt x="364" y="64"/>
                    </a:lnTo>
                    <a:lnTo>
                      <a:pt x="360" y="64"/>
                    </a:lnTo>
                    <a:lnTo>
                      <a:pt x="356" y="76"/>
                    </a:lnTo>
                    <a:lnTo>
                      <a:pt x="352" y="80"/>
                    </a:lnTo>
                    <a:lnTo>
                      <a:pt x="348" y="82"/>
                    </a:lnTo>
                    <a:lnTo>
                      <a:pt x="346" y="82"/>
                    </a:lnTo>
                    <a:lnTo>
                      <a:pt x="338" y="76"/>
                    </a:lnTo>
                    <a:lnTo>
                      <a:pt x="336" y="76"/>
                    </a:lnTo>
                    <a:lnTo>
                      <a:pt x="336" y="74"/>
                    </a:lnTo>
                    <a:lnTo>
                      <a:pt x="334" y="68"/>
                    </a:lnTo>
                    <a:lnTo>
                      <a:pt x="332" y="60"/>
                    </a:lnTo>
                    <a:lnTo>
                      <a:pt x="332" y="64"/>
                    </a:lnTo>
                    <a:lnTo>
                      <a:pt x="316" y="64"/>
                    </a:lnTo>
                    <a:lnTo>
                      <a:pt x="316" y="60"/>
                    </a:lnTo>
                    <a:lnTo>
                      <a:pt x="312" y="52"/>
                    </a:lnTo>
                    <a:lnTo>
                      <a:pt x="312" y="40"/>
                    </a:lnTo>
                    <a:lnTo>
                      <a:pt x="304" y="24"/>
                    </a:lnTo>
                    <a:lnTo>
                      <a:pt x="304" y="12"/>
                    </a:lnTo>
                    <a:lnTo>
                      <a:pt x="300" y="6"/>
                    </a:lnTo>
                    <a:close/>
                  </a:path>
                </a:pathLst>
              </a:custGeom>
              <a:grp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charset="0"/>
                    <a:ea typeface="SimSun"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charset="0"/>
                    <a:ea typeface="SimSun"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charset="0"/>
                    <a:ea typeface="SimSun"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charset="0"/>
                    <a:ea typeface="SimSun"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charset="0"/>
                    <a:ea typeface="SimSun"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SimSun"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SimSun"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SimSun"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SimSun" panose="02010600030101010101" pitchFamily="2" charset="-122"/>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rgbClr val="FFFFFF"/>
                  </a:solidFill>
                  <a:effectLst/>
                  <a:uLnTx/>
                  <a:uFillTx/>
                  <a:latin typeface="Calibri" panose="020F0502020204030204" charset="0"/>
                  <a:ea typeface="SimSun" panose="02010600030101010101" pitchFamily="2" charset="-122"/>
                  <a:cs typeface="+mn-cs"/>
                </a:endParaRPr>
              </a:p>
            </p:txBody>
          </p:sp>
          <p:sp>
            <p:nvSpPr>
              <p:cNvPr id="2060" name="广西"/>
              <p:cNvSpPr/>
              <p:nvPr/>
            </p:nvSpPr>
            <p:spPr bwMode="auto">
              <a:xfrm>
                <a:off x="4811713" y="4781550"/>
                <a:ext cx="917575" cy="698500"/>
              </a:xfrm>
              <a:custGeom>
                <a:avLst/>
                <a:gdLst>
                  <a:gd name="T0" fmla="*/ 2147483646 w 502"/>
                  <a:gd name="T1" fmla="*/ 2147483646 h 382"/>
                  <a:gd name="T2" fmla="*/ 2147483646 w 502"/>
                  <a:gd name="T3" fmla="*/ 2147483646 h 382"/>
                  <a:gd name="T4" fmla="*/ 2147483646 w 502"/>
                  <a:gd name="T5" fmla="*/ 2147483646 h 382"/>
                  <a:gd name="T6" fmla="*/ 2147483646 w 502"/>
                  <a:gd name="T7" fmla="*/ 2147483646 h 382"/>
                  <a:gd name="T8" fmla="*/ 2147483646 w 502"/>
                  <a:gd name="T9" fmla="*/ 2147483646 h 382"/>
                  <a:gd name="T10" fmla="*/ 2147483646 w 502"/>
                  <a:gd name="T11" fmla="*/ 2147483646 h 382"/>
                  <a:gd name="T12" fmla="*/ 2147483646 w 502"/>
                  <a:gd name="T13" fmla="*/ 2147483646 h 382"/>
                  <a:gd name="T14" fmla="*/ 2147483646 w 502"/>
                  <a:gd name="T15" fmla="*/ 2147483646 h 382"/>
                  <a:gd name="T16" fmla="*/ 2147483646 w 502"/>
                  <a:gd name="T17" fmla="*/ 2147483646 h 382"/>
                  <a:gd name="T18" fmla="*/ 2147483646 w 502"/>
                  <a:gd name="T19" fmla="*/ 2147483646 h 382"/>
                  <a:gd name="T20" fmla="*/ 2147483646 w 502"/>
                  <a:gd name="T21" fmla="*/ 2147483646 h 382"/>
                  <a:gd name="T22" fmla="*/ 2147483646 w 502"/>
                  <a:gd name="T23" fmla="*/ 2147483646 h 382"/>
                  <a:gd name="T24" fmla="*/ 2147483646 w 502"/>
                  <a:gd name="T25" fmla="*/ 2147483646 h 382"/>
                  <a:gd name="T26" fmla="*/ 2147483646 w 502"/>
                  <a:gd name="T27" fmla="*/ 2147483646 h 382"/>
                  <a:gd name="T28" fmla="*/ 2147483646 w 502"/>
                  <a:gd name="T29" fmla="*/ 2147483646 h 382"/>
                  <a:gd name="T30" fmla="*/ 2147483646 w 502"/>
                  <a:gd name="T31" fmla="*/ 2147483646 h 382"/>
                  <a:gd name="T32" fmla="*/ 2147483646 w 502"/>
                  <a:gd name="T33" fmla="*/ 2147483646 h 382"/>
                  <a:gd name="T34" fmla="*/ 2147483646 w 502"/>
                  <a:gd name="T35" fmla="*/ 2147483646 h 382"/>
                  <a:gd name="T36" fmla="*/ 2147483646 w 502"/>
                  <a:gd name="T37" fmla="*/ 2147483646 h 382"/>
                  <a:gd name="T38" fmla="*/ 2147483646 w 502"/>
                  <a:gd name="T39" fmla="*/ 2147483646 h 382"/>
                  <a:gd name="T40" fmla="*/ 2147483646 w 502"/>
                  <a:gd name="T41" fmla="*/ 2147483646 h 382"/>
                  <a:gd name="T42" fmla="*/ 2147483646 w 502"/>
                  <a:gd name="T43" fmla="*/ 2147483646 h 382"/>
                  <a:gd name="T44" fmla="*/ 2147483646 w 502"/>
                  <a:gd name="T45" fmla="*/ 2147483646 h 382"/>
                  <a:gd name="T46" fmla="*/ 2147483646 w 502"/>
                  <a:gd name="T47" fmla="*/ 2147483646 h 382"/>
                  <a:gd name="T48" fmla="*/ 2147483646 w 502"/>
                  <a:gd name="T49" fmla="*/ 2147483646 h 382"/>
                  <a:gd name="T50" fmla="*/ 2147483646 w 502"/>
                  <a:gd name="T51" fmla="*/ 2147483646 h 382"/>
                  <a:gd name="T52" fmla="*/ 2147483646 w 502"/>
                  <a:gd name="T53" fmla="*/ 2147483646 h 382"/>
                  <a:gd name="T54" fmla="*/ 2147483646 w 502"/>
                  <a:gd name="T55" fmla="*/ 2147483646 h 382"/>
                  <a:gd name="T56" fmla="*/ 2147483646 w 502"/>
                  <a:gd name="T57" fmla="*/ 2147483646 h 382"/>
                  <a:gd name="T58" fmla="*/ 2147483646 w 502"/>
                  <a:gd name="T59" fmla="*/ 2147483646 h 382"/>
                  <a:gd name="T60" fmla="*/ 2147483646 w 502"/>
                  <a:gd name="T61" fmla="*/ 2147483646 h 382"/>
                  <a:gd name="T62" fmla="*/ 2147483646 w 502"/>
                  <a:gd name="T63" fmla="*/ 2147483646 h 382"/>
                  <a:gd name="T64" fmla="*/ 2147483646 w 502"/>
                  <a:gd name="T65" fmla="*/ 2147483646 h 382"/>
                  <a:gd name="T66" fmla="*/ 2147483646 w 502"/>
                  <a:gd name="T67" fmla="*/ 2147483646 h 382"/>
                  <a:gd name="T68" fmla="*/ 2147483646 w 502"/>
                  <a:gd name="T69" fmla="*/ 2147483646 h 382"/>
                  <a:gd name="T70" fmla="*/ 2147483646 w 502"/>
                  <a:gd name="T71" fmla="*/ 2147483646 h 382"/>
                  <a:gd name="T72" fmla="*/ 2147483646 w 502"/>
                  <a:gd name="T73" fmla="*/ 2147483646 h 382"/>
                  <a:gd name="T74" fmla="*/ 2147483646 w 502"/>
                  <a:gd name="T75" fmla="*/ 2147483646 h 382"/>
                  <a:gd name="T76" fmla="*/ 2147483646 w 502"/>
                  <a:gd name="T77" fmla="*/ 2147483646 h 382"/>
                  <a:gd name="T78" fmla="*/ 2147483646 w 502"/>
                  <a:gd name="T79" fmla="*/ 2147483646 h 382"/>
                  <a:gd name="T80" fmla="*/ 2147483646 w 502"/>
                  <a:gd name="T81" fmla="*/ 2147483646 h 382"/>
                  <a:gd name="T82" fmla="*/ 2147483646 w 502"/>
                  <a:gd name="T83" fmla="*/ 2147483646 h 382"/>
                  <a:gd name="T84" fmla="*/ 2147483646 w 502"/>
                  <a:gd name="T85" fmla="*/ 2147483646 h 382"/>
                  <a:gd name="T86" fmla="*/ 2147483646 w 502"/>
                  <a:gd name="T87" fmla="*/ 2147483646 h 382"/>
                  <a:gd name="T88" fmla="*/ 2147483646 w 502"/>
                  <a:gd name="T89" fmla="*/ 2147483646 h 382"/>
                  <a:gd name="T90" fmla="*/ 2147483646 w 502"/>
                  <a:gd name="T91" fmla="*/ 2147483646 h 382"/>
                  <a:gd name="T92" fmla="*/ 2147483646 w 502"/>
                  <a:gd name="T93" fmla="*/ 2147483646 h 382"/>
                  <a:gd name="T94" fmla="*/ 2147483646 w 502"/>
                  <a:gd name="T95" fmla="*/ 2147483646 h 382"/>
                  <a:gd name="T96" fmla="*/ 2147483646 w 502"/>
                  <a:gd name="T97" fmla="*/ 2147483646 h 382"/>
                  <a:gd name="T98" fmla="*/ 2147483646 w 502"/>
                  <a:gd name="T99" fmla="*/ 2147483646 h 382"/>
                  <a:gd name="T100" fmla="*/ 2147483646 w 502"/>
                  <a:gd name="T101" fmla="*/ 2147483646 h 382"/>
                  <a:gd name="T102" fmla="*/ 2147483646 w 502"/>
                  <a:gd name="T103" fmla="*/ 2147483646 h 382"/>
                  <a:gd name="T104" fmla="*/ 2147483646 w 502"/>
                  <a:gd name="T105" fmla="*/ 2147483646 h 382"/>
                  <a:gd name="T106" fmla="*/ 2147483646 w 502"/>
                  <a:gd name="T107" fmla="*/ 2147483646 h 382"/>
                  <a:gd name="T108" fmla="*/ 2147483646 w 502"/>
                  <a:gd name="T109" fmla="*/ 2147483646 h 382"/>
                  <a:gd name="T110" fmla="*/ 2147483646 w 502"/>
                  <a:gd name="T111" fmla="*/ 2147483646 h 382"/>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502" h="382">
                    <a:moveTo>
                      <a:pt x="402" y="8"/>
                    </a:moveTo>
                    <a:lnTo>
                      <a:pt x="402" y="10"/>
                    </a:lnTo>
                    <a:lnTo>
                      <a:pt x="404" y="12"/>
                    </a:lnTo>
                    <a:lnTo>
                      <a:pt x="394" y="28"/>
                    </a:lnTo>
                    <a:lnTo>
                      <a:pt x="386" y="34"/>
                    </a:lnTo>
                    <a:lnTo>
                      <a:pt x="378" y="36"/>
                    </a:lnTo>
                    <a:lnTo>
                      <a:pt x="376" y="36"/>
                    </a:lnTo>
                    <a:lnTo>
                      <a:pt x="368" y="30"/>
                    </a:lnTo>
                    <a:lnTo>
                      <a:pt x="360" y="32"/>
                    </a:lnTo>
                    <a:lnTo>
                      <a:pt x="344" y="44"/>
                    </a:lnTo>
                    <a:lnTo>
                      <a:pt x="340" y="44"/>
                    </a:lnTo>
                    <a:lnTo>
                      <a:pt x="336" y="42"/>
                    </a:lnTo>
                    <a:lnTo>
                      <a:pt x="328" y="32"/>
                    </a:lnTo>
                    <a:lnTo>
                      <a:pt x="322" y="42"/>
                    </a:lnTo>
                    <a:lnTo>
                      <a:pt x="316" y="48"/>
                    </a:lnTo>
                    <a:lnTo>
                      <a:pt x="306" y="48"/>
                    </a:lnTo>
                    <a:lnTo>
                      <a:pt x="294" y="52"/>
                    </a:lnTo>
                    <a:lnTo>
                      <a:pt x="282" y="60"/>
                    </a:lnTo>
                    <a:lnTo>
                      <a:pt x="278" y="60"/>
                    </a:lnTo>
                    <a:lnTo>
                      <a:pt x="274" y="64"/>
                    </a:lnTo>
                    <a:lnTo>
                      <a:pt x="270" y="70"/>
                    </a:lnTo>
                    <a:lnTo>
                      <a:pt x="270" y="72"/>
                    </a:lnTo>
                    <a:lnTo>
                      <a:pt x="270" y="74"/>
                    </a:lnTo>
                    <a:lnTo>
                      <a:pt x="276" y="82"/>
                    </a:lnTo>
                    <a:lnTo>
                      <a:pt x="254" y="80"/>
                    </a:lnTo>
                    <a:lnTo>
                      <a:pt x="242" y="90"/>
                    </a:lnTo>
                    <a:lnTo>
                      <a:pt x="240" y="94"/>
                    </a:lnTo>
                    <a:lnTo>
                      <a:pt x="238" y="100"/>
                    </a:lnTo>
                    <a:lnTo>
                      <a:pt x="236" y="102"/>
                    </a:lnTo>
                    <a:lnTo>
                      <a:pt x="224" y="102"/>
                    </a:lnTo>
                    <a:lnTo>
                      <a:pt x="210" y="96"/>
                    </a:lnTo>
                    <a:lnTo>
                      <a:pt x="206" y="96"/>
                    </a:lnTo>
                    <a:lnTo>
                      <a:pt x="194" y="98"/>
                    </a:lnTo>
                    <a:lnTo>
                      <a:pt x="190" y="96"/>
                    </a:lnTo>
                    <a:lnTo>
                      <a:pt x="186" y="94"/>
                    </a:lnTo>
                    <a:lnTo>
                      <a:pt x="178" y="84"/>
                    </a:lnTo>
                    <a:lnTo>
                      <a:pt x="170" y="80"/>
                    </a:lnTo>
                    <a:lnTo>
                      <a:pt x="162" y="92"/>
                    </a:lnTo>
                    <a:lnTo>
                      <a:pt x="160" y="92"/>
                    </a:lnTo>
                    <a:lnTo>
                      <a:pt x="150" y="100"/>
                    </a:lnTo>
                    <a:lnTo>
                      <a:pt x="148" y="100"/>
                    </a:lnTo>
                    <a:lnTo>
                      <a:pt x="148" y="102"/>
                    </a:lnTo>
                    <a:lnTo>
                      <a:pt x="146" y="102"/>
                    </a:lnTo>
                    <a:lnTo>
                      <a:pt x="138" y="104"/>
                    </a:lnTo>
                    <a:lnTo>
                      <a:pt x="126" y="116"/>
                    </a:lnTo>
                    <a:lnTo>
                      <a:pt x="112" y="122"/>
                    </a:lnTo>
                    <a:lnTo>
                      <a:pt x="102" y="134"/>
                    </a:lnTo>
                    <a:lnTo>
                      <a:pt x="70" y="134"/>
                    </a:lnTo>
                    <a:lnTo>
                      <a:pt x="46" y="124"/>
                    </a:lnTo>
                    <a:lnTo>
                      <a:pt x="32" y="124"/>
                    </a:lnTo>
                    <a:lnTo>
                      <a:pt x="20" y="130"/>
                    </a:lnTo>
                    <a:lnTo>
                      <a:pt x="18" y="130"/>
                    </a:lnTo>
                    <a:lnTo>
                      <a:pt x="10" y="132"/>
                    </a:lnTo>
                    <a:lnTo>
                      <a:pt x="2" y="138"/>
                    </a:lnTo>
                    <a:lnTo>
                      <a:pt x="0" y="142"/>
                    </a:lnTo>
                    <a:lnTo>
                      <a:pt x="0" y="152"/>
                    </a:lnTo>
                    <a:lnTo>
                      <a:pt x="4" y="158"/>
                    </a:lnTo>
                    <a:lnTo>
                      <a:pt x="22" y="152"/>
                    </a:lnTo>
                    <a:lnTo>
                      <a:pt x="30" y="154"/>
                    </a:lnTo>
                    <a:lnTo>
                      <a:pt x="40" y="158"/>
                    </a:lnTo>
                    <a:lnTo>
                      <a:pt x="42" y="158"/>
                    </a:lnTo>
                    <a:lnTo>
                      <a:pt x="42" y="160"/>
                    </a:lnTo>
                    <a:lnTo>
                      <a:pt x="42" y="186"/>
                    </a:lnTo>
                    <a:lnTo>
                      <a:pt x="46" y="188"/>
                    </a:lnTo>
                    <a:lnTo>
                      <a:pt x="64" y="188"/>
                    </a:lnTo>
                    <a:lnTo>
                      <a:pt x="74" y="184"/>
                    </a:lnTo>
                    <a:lnTo>
                      <a:pt x="76" y="184"/>
                    </a:lnTo>
                    <a:lnTo>
                      <a:pt x="86" y="180"/>
                    </a:lnTo>
                    <a:lnTo>
                      <a:pt x="94" y="176"/>
                    </a:lnTo>
                    <a:lnTo>
                      <a:pt x="98" y="176"/>
                    </a:lnTo>
                    <a:lnTo>
                      <a:pt x="100" y="178"/>
                    </a:lnTo>
                    <a:lnTo>
                      <a:pt x="104" y="188"/>
                    </a:lnTo>
                    <a:lnTo>
                      <a:pt x="106" y="216"/>
                    </a:lnTo>
                    <a:lnTo>
                      <a:pt x="106" y="218"/>
                    </a:lnTo>
                    <a:lnTo>
                      <a:pt x="92" y="232"/>
                    </a:lnTo>
                    <a:lnTo>
                      <a:pt x="92" y="234"/>
                    </a:lnTo>
                    <a:lnTo>
                      <a:pt x="74" y="242"/>
                    </a:lnTo>
                    <a:lnTo>
                      <a:pt x="70" y="248"/>
                    </a:lnTo>
                    <a:lnTo>
                      <a:pt x="72" y="252"/>
                    </a:lnTo>
                    <a:lnTo>
                      <a:pt x="106" y="256"/>
                    </a:lnTo>
                    <a:lnTo>
                      <a:pt x="108" y="258"/>
                    </a:lnTo>
                    <a:lnTo>
                      <a:pt x="122" y="266"/>
                    </a:lnTo>
                    <a:lnTo>
                      <a:pt x="152" y="264"/>
                    </a:lnTo>
                    <a:lnTo>
                      <a:pt x="152" y="268"/>
                    </a:lnTo>
                    <a:lnTo>
                      <a:pt x="154" y="284"/>
                    </a:lnTo>
                    <a:lnTo>
                      <a:pt x="154" y="286"/>
                    </a:lnTo>
                    <a:lnTo>
                      <a:pt x="140" y="300"/>
                    </a:lnTo>
                    <a:lnTo>
                      <a:pt x="140" y="312"/>
                    </a:lnTo>
                    <a:lnTo>
                      <a:pt x="142" y="320"/>
                    </a:lnTo>
                    <a:lnTo>
                      <a:pt x="144" y="326"/>
                    </a:lnTo>
                    <a:lnTo>
                      <a:pt x="150" y="330"/>
                    </a:lnTo>
                    <a:lnTo>
                      <a:pt x="174" y="344"/>
                    </a:lnTo>
                    <a:lnTo>
                      <a:pt x="194" y="356"/>
                    </a:lnTo>
                    <a:lnTo>
                      <a:pt x="212" y="348"/>
                    </a:lnTo>
                    <a:lnTo>
                      <a:pt x="214" y="348"/>
                    </a:lnTo>
                    <a:lnTo>
                      <a:pt x="216" y="348"/>
                    </a:lnTo>
                    <a:lnTo>
                      <a:pt x="242" y="368"/>
                    </a:lnTo>
                    <a:lnTo>
                      <a:pt x="246" y="368"/>
                    </a:lnTo>
                    <a:lnTo>
                      <a:pt x="252" y="360"/>
                    </a:lnTo>
                    <a:lnTo>
                      <a:pt x="254" y="360"/>
                    </a:lnTo>
                    <a:lnTo>
                      <a:pt x="254" y="358"/>
                    </a:lnTo>
                    <a:lnTo>
                      <a:pt x="256" y="358"/>
                    </a:lnTo>
                    <a:lnTo>
                      <a:pt x="270" y="360"/>
                    </a:lnTo>
                    <a:lnTo>
                      <a:pt x="274" y="334"/>
                    </a:lnTo>
                    <a:lnTo>
                      <a:pt x="294" y="368"/>
                    </a:lnTo>
                    <a:lnTo>
                      <a:pt x="310" y="370"/>
                    </a:lnTo>
                    <a:lnTo>
                      <a:pt x="312" y="370"/>
                    </a:lnTo>
                    <a:lnTo>
                      <a:pt x="314" y="370"/>
                    </a:lnTo>
                    <a:lnTo>
                      <a:pt x="314" y="372"/>
                    </a:lnTo>
                    <a:lnTo>
                      <a:pt x="314" y="382"/>
                    </a:lnTo>
                    <a:lnTo>
                      <a:pt x="320" y="380"/>
                    </a:lnTo>
                    <a:lnTo>
                      <a:pt x="346" y="346"/>
                    </a:lnTo>
                    <a:lnTo>
                      <a:pt x="358" y="362"/>
                    </a:lnTo>
                    <a:lnTo>
                      <a:pt x="358" y="356"/>
                    </a:lnTo>
                    <a:lnTo>
                      <a:pt x="366" y="340"/>
                    </a:lnTo>
                    <a:lnTo>
                      <a:pt x="372" y="328"/>
                    </a:lnTo>
                    <a:lnTo>
                      <a:pt x="392" y="328"/>
                    </a:lnTo>
                    <a:lnTo>
                      <a:pt x="396" y="304"/>
                    </a:lnTo>
                    <a:lnTo>
                      <a:pt x="398" y="304"/>
                    </a:lnTo>
                    <a:lnTo>
                      <a:pt x="400" y="306"/>
                    </a:lnTo>
                    <a:lnTo>
                      <a:pt x="414" y="308"/>
                    </a:lnTo>
                    <a:lnTo>
                      <a:pt x="416" y="300"/>
                    </a:lnTo>
                    <a:lnTo>
                      <a:pt x="410" y="288"/>
                    </a:lnTo>
                    <a:lnTo>
                      <a:pt x="410" y="286"/>
                    </a:lnTo>
                    <a:lnTo>
                      <a:pt x="414" y="276"/>
                    </a:lnTo>
                    <a:lnTo>
                      <a:pt x="414" y="274"/>
                    </a:lnTo>
                    <a:lnTo>
                      <a:pt x="416" y="274"/>
                    </a:lnTo>
                    <a:lnTo>
                      <a:pt x="458" y="252"/>
                    </a:lnTo>
                    <a:lnTo>
                      <a:pt x="456" y="230"/>
                    </a:lnTo>
                    <a:lnTo>
                      <a:pt x="456" y="228"/>
                    </a:lnTo>
                    <a:lnTo>
                      <a:pt x="464" y="212"/>
                    </a:lnTo>
                    <a:lnTo>
                      <a:pt x="466" y="210"/>
                    </a:lnTo>
                    <a:lnTo>
                      <a:pt x="478" y="180"/>
                    </a:lnTo>
                    <a:lnTo>
                      <a:pt x="490" y="168"/>
                    </a:lnTo>
                    <a:lnTo>
                      <a:pt x="496" y="156"/>
                    </a:lnTo>
                    <a:lnTo>
                      <a:pt x="502" y="146"/>
                    </a:lnTo>
                    <a:lnTo>
                      <a:pt x="496" y="134"/>
                    </a:lnTo>
                    <a:lnTo>
                      <a:pt x="496" y="132"/>
                    </a:lnTo>
                    <a:lnTo>
                      <a:pt x="496" y="120"/>
                    </a:lnTo>
                    <a:lnTo>
                      <a:pt x="490" y="120"/>
                    </a:lnTo>
                    <a:lnTo>
                      <a:pt x="478" y="126"/>
                    </a:lnTo>
                    <a:lnTo>
                      <a:pt x="472" y="128"/>
                    </a:lnTo>
                    <a:lnTo>
                      <a:pt x="468" y="128"/>
                    </a:lnTo>
                    <a:lnTo>
                      <a:pt x="460" y="126"/>
                    </a:lnTo>
                    <a:lnTo>
                      <a:pt x="454" y="122"/>
                    </a:lnTo>
                    <a:lnTo>
                      <a:pt x="452" y="118"/>
                    </a:lnTo>
                    <a:lnTo>
                      <a:pt x="450" y="114"/>
                    </a:lnTo>
                    <a:lnTo>
                      <a:pt x="452" y="98"/>
                    </a:lnTo>
                    <a:lnTo>
                      <a:pt x="446" y="98"/>
                    </a:lnTo>
                    <a:lnTo>
                      <a:pt x="442" y="102"/>
                    </a:lnTo>
                    <a:lnTo>
                      <a:pt x="432" y="112"/>
                    </a:lnTo>
                    <a:lnTo>
                      <a:pt x="428" y="114"/>
                    </a:lnTo>
                    <a:lnTo>
                      <a:pt x="424" y="114"/>
                    </a:lnTo>
                    <a:lnTo>
                      <a:pt x="422" y="108"/>
                    </a:lnTo>
                    <a:lnTo>
                      <a:pt x="422" y="100"/>
                    </a:lnTo>
                    <a:lnTo>
                      <a:pt x="422" y="92"/>
                    </a:lnTo>
                    <a:lnTo>
                      <a:pt x="424" y="88"/>
                    </a:lnTo>
                    <a:lnTo>
                      <a:pt x="426" y="86"/>
                    </a:lnTo>
                    <a:lnTo>
                      <a:pt x="428" y="86"/>
                    </a:lnTo>
                    <a:lnTo>
                      <a:pt x="444" y="58"/>
                    </a:lnTo>
                    <a:lnTo>
                      <a:pt x="448" y="48"/>
                    </a:lnTo>
                    <a:lnTo>
                      <a:pt x="450" y="36"/>
                    </a:lnTo>
                    <a:lnTo>
                      <a:pt x="442" y="28"/>
                    </a:lnTo>
                    <a:lnTo>
                      <a:pt x="440" y="22"/>
                    </a:lnTo>
                    <a:lnTo>
                      <a:pt x="440" y="12"/>
                    </a:lnTo>
                    <a:lnTo>
                      <a:pt x="440" y="8"/>
                    </a:lnTo>
                    <a:lnTo>
                      <a:pt x="438" y="4"/>
                    </a:lnTo>
                    <a:lnTo>
                      <a:pt x="434" y="0"/>
                    </a:lnTo>
                    <a:lnTo>
                      <a:pt x="432" y="2"/>
                    </a:lnTo>
                    <a:lnTo>
                      <a:pt x="430" y="6"/>
                    </a:lnTo>
                    <a:lnTo>
                      <a:pt x="426" y="8"/>
                    </a:lnTo>
                    <a:lnTo>
                      <a:pt x="422" y="10"/>
                    </a:lnTo>
                    <a:lnTo>
                      <a:pt x="416" y="8"/>
                    </a:lnTo>
                    <a:lnTo>
                      <a:pt x="410" y="8"/>
                    </a:lnTo>
                    <a:lnTo>
                      <a:pt x="402" y="8"/>
                    </a:lnTo>
                    <a:close/>
                  </a:path>
                </a:pathLst>
              </a:custGeom>
              <a:solidFill>
                <a:schemeClr val="bg1">
                  <a:lumMod val="85000"/>
                </a:schemeClr>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charset="0"/>
                    <a:ea typeface="SimSun"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charset="0"/>
                    <a:ea typeface="SimSun"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charset="0"/>
                    <a:ea typeface="SimSun"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charset="0"/>
                    <a:ea typeface="SimSun"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charset="0"/>
                    <a:ea typeface="SimSun"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SimSun"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SimSun"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SimSun"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SimSun" panose="02010600030101010101" pitchFamily="2" charset="-122"/>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rgbClr val="FFFFFF"/>
                  </a:solidFill>
                  <a:effectLst/>
                  <a:uLnTx/>
                  <a:uFillTx/>
                  <a:latin typeface="Calibri" panose="020F0502020204030204" charset="0"/>
                  <a:ea typeface="SimSun" panose="02010600030101010101" pitchFamily="2" charset="-122"/>
                  <a:cs typeface="+mn-cs"/>
                </a:endParaRPr>
              </a:p>
            </p:txBody>
          </p:sp>
          <p:sp>
            <p:nvSpPr>
              <p:cNvPr id="2061" name="重庆"/>
              <p:cNvSpPr/>
              <p:nvPr/>
            </p:nvSpPr>
            <p:spPr bwMode="auto">
              <a:xfrm>
                <a:off x="4938713" y="4013200"/>
                <a:ext cx="519112" cy="527050"/>
              </a:xfrm>
              <a:custGeom>
                <a:avLst/>
                <a:gdLst>
                  <a:gd name="T0" fmla="*/ 2147483646 w 284"/>
                  <a:gd name="T1" fmla="*/ 2147483646 h 288"/>
                  <a:gd name="T2" fmla="*/ 2147483646 w 284"/>
                  <a:gd name="T3" fmla="*/ 2147483646 h 288"/>
                  <a:gd name="T4" fmla="*/ 2147483646 w 284"/>
                  <a:gd name="T5" fmla="*/ 2147483646 h 288"/>
                  <a:gd name="T6" fmla="*/ 2147483646 w 284"/>
                  <a:gd name="T7" fmla="*/ 2147483646 h 288"/>
                  <a:gd name="T8" fmla="*/ 2147483646 w 284"/>
                  <a:gd name="T9" fmla="*/ 2147483646 h 288"/>
                  <a:gd name="T10" fmla="*/ 2147483646 w 284"/>
                  <a:gd name="T11" fmla="*/ 2147483646 h 288"/>
                  <a:gd name="T12" fmla="*/ 2147483646 w 284"/>
                  <a:gd name="T13" fmla="*/ 2147483646 h 288"/>
                  <a:gd name="T14" fmla="*/ 2147483646 w 284"/>
                  <a:gd name="T15" fmla="*/ 2147483646 h 288"/>
                  <a:gd name="T16" fmla="*/ 2147483646 w 284"/>
                  <a:gd name="T17" fmla="*/ 2147483646 h 288"/>
                  <a:gd name="T18" fmla="*/ 2147483646 w 284"/>
                  <a:gd name="T19" fmla="*/ 2147483646 h 288"/>
                  <a:gd name="T20" fmla="*/ 2147483646 w 284"/>
                  <a:gd name="T21" fmla="*/ 2147483646 h 288"/>
                  <a:gd name="T22" fmla="*/ 2147483646 w 284"/>
                  <a:gd name="T23" fmla="*/ 2147483646 h 288"/>
                  <a:gd name="T24" fmla="*/ 2147483646 w 284"/>
                  <a:gd name="T25" fmla="*/ 2147483646 h 288"/>
                  <a:gd name="T26" fmla="*/ 2147483646 w 284"/>
                  <a:gd name="T27" fmla="*/ 2147483646 h 288"/>
                  <a:gd name="T28" fmla="*/ 2147483646 w 284"/>
                  <a:gd name="T29" fmla="*/ 2147483646 h 288"/>
                  <a:gd name="T30" fmla="*/ 2147483646 w 284"/>
                  <a:gd name="T31" fmla="*/ 2147483646 h 288"/>
                  <a:gd name="T32" fmla="*/ 2147483646 w 284"/>
                  <a:gd name="T33" fmla="*/ 2147483646 h 288"/>
                  <a:gd name="T34" fmla="*/ 2147483646 w 284"/>
                  <a:gd name="T35" fmla="*/ 2147483646 h 288"/>
                  <a:gd name="T36" fmla="*/ 2147483646 w 284"/>
                  <a:gd name="T37" fmla="*/ 2147483646 h 288"/>
                  <a:gd name="T38" fmla="*/ 2147483646 w 284"/>
                  <a:gd name="T39" fmla="*/ 2147483646 h 288"/>
                  <a:gd name="T40" fmla="*/ 2147483646 w 284"/>
                  <a:gd name="T41" fmla="*/ 2147483646 h 288"/>
                  <a:gd name="T42" fmla="*/ 2147483646 w 284"/>
                  <a:gd name="T43" fmla="*/ 2147483646 h 288"/>
                  <a:gd name="T44" fmla="*/ 2147483646 w 284"/>
                  <a:gd name="T45" fmla="*/ 2147483646 h 288"/>
                  <a:gd name="T46" fmla="*/ 2147483646 w 284"/>
                  <a:gd name="T47" fmla="*/ 2147483646 h 288"/>
                  <a:gd name="T48" fmla="*/ 2147483646 w 284"/>
                  <a:gd name="T49" fmla="*/ 2147483646 h 288"/>
                  <a:gd name="T50" fmla="*/ 2147483646 w 284"/>
                  <a:gd name="T51" fmla="*/ 2147483646 h 288"/>
                  <a:gd name="T52" fmla="*/ 2147483646 w 284"/>
                  <a:gd name="T53" fmla="*/ 2147483646 h 288"/>
                  <a:gd name="T54" fmla="*/ 2147483646 w 284"/>
                  <a:gd name="T55" fmla="*/ 2147483646 h 288"/>
                  <a:gd name="T56" fmla="*/ 2147483646 w 284"/>
                  <a:gd name="T57" fmla="*/ 2147483646 h 288"/>
                  <a:gd name="T58" fmla="*/ 2147483646 w 284"/>
                  <a:gd name="T59" fmla="*/ 2147483646 h 288"/>
                  <a:gd name="T60" fmla="*/ 2147483646 w 284"/>
                  <a:gd name="T61" fmla="*/ 2147483646 h 288"/>
                  <a:gd name="T62" fmla="*/ 2147483646 w 284"/>
                  <a:gd name="T63" fmla="*/ 2147483646 h 288"/>
                  <a:gd name="T64" fmla="*/ 2147483646 w 284"/>
                  <a:gd name="T65" fmla="*/ 2147483646 h 288"/>
                  <a:gd name="T66" fmla="*/ 2147483646 w 284"/>
                  <a:gd name="T67" fmla="*/ 2147483646 h 288"/>
                  <a:gd name="T68" fmla="*/ 2147483646 w 284"/>
                  <a:gd name="T69" fmla="*/ 2147483646 h 288"/>
                  <a:gd name="T70" fmla="*/ 2147483646 w 284"/>
                  <a:gd name="T71" fmla="*/ 2147483646 h 288"/>
                  <a:gd name="T72" fmla="*/ 2147483646 w 284"/>
                  <a:gd name="T73" fmla="*/ 2147483646 h 288"/>
                  <a:gd name="T74" fmla="*/ 2147483646 w 284"/>
                  <a:gd name="T75" fmla="*/ 2147483646 h 288"/>
                  <a:gd name="T76" fmla="*/ 2147483646 w 284"/>
                  <a:gd name="T77" fmla="*/ 2147483646 h 288"/>
                  <a:gd name="T78" fmla="*/ 2147483646 w 284"/>
                  <a:gd name="T79" fmla="*/ 2147483646 h 288"/>
                  <a:gd name="T80" fmla="*/ 2147483646 w 284"/>
                  <a:gd name="T81" fmla="*/ 2147483646 h 288"/>
                  <a:gd name="T82" fmla="*/ 2147483646 w 284"/>
                  <a:gd name="T83" fmla="*/ 2147483646 h 288"/>
                  <a:gd name="T84" fmla="*/ 2147483646 w 284"/>
                  <a:gd name="T85" fmla="*/ 2147483646 h 288"/>
                  <a:gd name="T86" fmla="*/ 2147483646 w 284"/>
                  <a:gd name="T87" fmla="*/ 2147483646 h 288"/>
                  <a:gd name="T88" fmla="*/ 2147483646 w 284"/>
                  <a:gd name="T89" fmla="*/ 2147483646 h 288"/>
                  <a:gd name="T90" fmla="*/ 2147483646 w 284"/>
                  <a:gd name="T91" fmla="*/ 2147483646 h 288"/>
                  <a:gd name="T92" fmla="*/ 2147483646 w 284"/>
                  <a:gd name="T93" fmla="*/ 2147483646 h 288"/>
                  <a:gd name="T94" fmla="*/ 2147483646 w 284"/>
                  <a:gd name="T95" fmla="*/ 2147483646 h 288"/>
                  <a:gd name="T96" fmla="*/ 2147483646 w 284"/>
                  <a:gd name="T97" fmla="*/ 2147483646 h 288"/>
                  <a:gd name="T98" fmla="*/ 2147483646 w 284"/>
                  <a:gd name="T99" fmla="*/ 2147483646 h 288"/>
                  <a:gd name="T100" fmla="*/ 2147483646 w 284"/>
                  <a:gd name="T101" fmla="*/ 2147483646 h 288"/>
                  <a:gd name="T102" fmla="*/ 2147483646 w 284"/>
                  <a:gd name="T103" fmla="*/ 2147483646 h 288"/>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284" h="288">
                    <a:moveTo>
                      <a:pt x="284" y="58"/>
                    </a:moveTo>
                    <a:lnTo>
                      <a:pt x="278" y="44"/>
                    </a:lnTo>
                    <a:lnTo>
                      <a:pt x="268" y="32"/>
                    </a:lnTo>
                    <a:lnTo>
                      <a:pt x="260" y="30"/>
                    </a:lnTo>
                    <a:lnTo>
                      <a:pt x="258" y="30"/>
                    </a:lnTo>
                    <a:lnTo>
                      <a:pt x="258" y="28"/>
                    </a:lnTo>
                    <a:lnTo>
                      <a:pt x="250" y="24"/>
                    </a:lnTo>
                    <a:lnTo>
                      <a:pt x="248" y="24"/>
                    </a:lnTo>
                    <a:lnTo>
                      <a:pt x="244" y="26"/>
                    </a:lnTo>
                    <a:lnTo>
                      <a:pt x="234" y="28"/>
                    </a:lnTo>
                    <a:lnTo>
                      <a:pt x="232" y="26"/>
                    </a:lnTo>
                    <a:lnTo>
                      <a:pt x="222" y="22"/>
                    </a:lnTo>
                    <a:lnTo>
                      <a:pt x="220" y="22"/>
                    </a:lnTo>
                    <a:lnTo>
                      <a:pt x="220" y="20"/>
                    </a:lnTo>
                    <a:lnTo>
                      <a:pt x="212" y="12"/>
                    </a:lnTo>
                    <a:lnTo>
                      <a:pt x="204" y="4"/>
                    </a:lnTo>
                    <a:lnTo>
                      <a:pt x="196" y="0"/>
                    </a:lnTo>
                    <a:lnTo>
                      <a:pt x="188" y="8"/>
                    </a:lnTo>
                    <a:lnTo>
                      <a:pt x="176" y="16"/>
                    </a:lnTo>
                    <a:lnTo>
                      <a:pt x="172" y="40"/>
                    </a:lnTo>
                    <a:lnTo>
                      <a:pt x="162" y="58"/>
                    </a:lnTo>
                    <a:lnTo>
                      <a:pt x="162" y="60"/>
                    </a:lnTo>
                    <a:lnTo>
                      <a:pt x="154" y="68"/>
                    </a:lnTo>
                    <a:lnTo>
                      <a:pt x="144" y="86"/>
                    </a:lnTo>
                    <a:lnTo>
                      <a:pt x="144" y="88"/>
                    </a:lnTo>
                    <a:lnTo>
                      <a:pt x="124" y="104"/>
                    </a:lnTo>
                    <a:lnTo>
                      <a:pt x="116" y="118"/>
                    </a:lnTo>
                    <a:lnTo>
                      <a:pt x="114" y="120"/>
                    </a:lnTo>
                    <a:lnTo>
                      <a:pt x="110" y="124"/>
                    </a:lnTo>
                    <a:lnTo>
                      <a:pt x="96" y="132"/>
                    </a:lnTo>
                    <a:lnTo>
                      <a:pt x="88" y="144"/>
                    </a:lnTo>
                    <a:lnTo>
                      <a:pt x="74" y="164"/>
                    </a:lnTo>
                    <a:lnTo>
                      <a:pt x="72" y="164"/>
                    </a:lnTo>
                    <a:lnTo>
                      <a:pt x="8" y="160"/>
                    </a:lnTo>
                    <a:lnTo>
                      <a:pt x="0" y="168"/>
                    </a:lnTo>
                    <a:lnTo>
                      <a:pt x="0" y="180"/>
                    </a:lnTo>
                    <a:lnTo>
                      <a:pt x="6" y="208"/>
                    </a:lnTo>
                    <a:lnTo>
                      <a:pt x="20" y="226"/>
                    </a:lnTo>
                    <a:lnTo>
                      <a:pt x="32" y="232"/>
                    </a:lnTo>
                    <a:lnTo>
                      <a:pt x="32" y="234"/>
                    </a:lnTo>
                    <a:lnTo>
                      <a:pt x="40" y="244"/>
                    </a:lnTo>
                    <a:lnTo>
                      <a:pt x="42" y="252"/>
                    </a:lnTo>
                    <a:lnTo>
                      <a:pt x="42" y="262"/>
                    </a:lnTo>
                    <a:lnTo>
                      <a:pt x="38" y="266"/>
                    </a:lnTo>
                    <a:lnTo>
                      <a:pt x="40" y="268"/>
                    </a:lnTo>
                    <a:lnTo>
                      <a:pt x="44" y="268"/>
                    </a:lnTo>
                    <a:lnTo>
                      <a:pt x="48" y="258"/>
                    </a:lnTo>
                    <a:lnTo>
                      <a:pt x="50" y="258"/>
                    </a:lnTo>
                    <a:lnTo>
                      <a:pt x="62" y="262"/>
                    </a:lnTo>
                    <a:lnTo>
                      <a:pt x="64" y="266"/>
                    </a:lnTo>
                    <a:lnTo>
                      <a:pt x="70" y="266"/>
                    </a:lnTo>
                    <a:lnTo>
                      <a:pt x="68" y="260"/>
                    </a:lnTo>
                    <a:lnTo>
                      <a:pt x="76" y="246"/>
                    </a:lnTo>
                    <a:lnTo>
                      <a:pt x="78" y="244"/>
                    </a:lnTo>
                    <a:lnTo>
                      <a:pt x="80" y="242"/>
                    </a:lnTo>
                    <a:lnTo>
                      <a:pt x="88" y="242"/>
                    </a:lnTo>
                    <a:lnTo>
                      <a:pt x="102" y="242"/>
                    </a:lnTo>
                    <a:lnTo>
                      <a:pt x="110" y="232"/>
                    </a:lnTo>
                    <a:lnTo>
                      <a:pt x="110" y="222"/>
                    </a:lnTo>
                    <a:lnTo>
                      <a:pt x="112" y="212"/>
                    </a:lnTo>
                    <a:lnTo>
                      <a:pt x="114" y="210"/>
                    </a:lnTo>
                    <a:lnTo>
                      <a:pt x="120" y="206"/>
                    </a:lnTo>
                    <a:lnTo>
                      <a:pt x="122" y="206"/>
                    </a:lnTo>
                    <a:lnTo>
                      <a:pt x="134" y="208"/>
                    </a:lnTo>
                    <a:lnTo>
                      <a:pt x="134" y="210"/>
                    </a:lnTo>
                    <a:lnTo>
                      <a:pt x="136" y="220"/>
                    </a:lnTo>
                    <a:lnTo>
                      <a:pt x="136" y="224"/>
                    </a:lnTo>
                    <a:lnTo>
                      <a:pt x="138" y="232"/>
                    </a:lnTo>
                    <a:lnTo>
                      <a:pt x="140" y="232"/>
                    </a:lnTo>
                    <a:lnTo>
                      <a:pt x="144" y="226"/>
                    </a:lnTo>
                    <a:lnTo>
                      <a:pt x="152" y="216"/>
                    </a:lnTo>
                    <a:lnTo>
                      <a:pt x="160" y="212"/>
                    </a:lnTo>
                    <a:lnTo>
                      <a:pt x="162" y="212"/>
                    </a:lnTo>
                    <a:lnTo>
                      <a:pt x="162" y="210"/>
                    </a:lnTo>
                    <a:lnTo>
                      <a:pt x="172" y="214"/>
                    </a:lnTo>
                    <a:lnTo>
                      <a:pt x="174" y="214"/>
                    </a:lnTo>
                    <a:lnTo>
                      <a:pt x="176" y="214"/>
                    </a:lnTo>
                    <a:lnTo>
                      <a:pt x="180" y="226"/>
                    </a:lnTo>
                    <a:lnTo>
                      <a:pt x="180" y="236"/>
                    </a:lnTo>
                    <a:lnTo>
                      <a:pt x="188" y="252"/>
                    </a:lnTo>
                    <a:lnTo>
                      <a:pt x="188" y="254"/>
                    </a:lnTo>
                    <a:lnTo>
                      <a:pt x="188" y="264"/>
                    </a:lnTo>
                    <a:lnTo>
                      <a:pt x="192" y="270"/>
                    </a:lnTo>
                    <a:lnTo>
                      <a:pt x="194" y="270"/>
                    </a:lnTo>
                    <a:lnTo>
                      <a:pt x="196" y="266"/>
                    </a:lnTo>
                    <a:lnTo>
                      <a:pt x="198" y="264"/>
                    </a:lnTo>
                    <a:lnTo>
                      <a:pt x="208" y="270"/>
                    </a:lnTo>
                    <a:lnTo>
                      <a:pt x="208" y="272"/>
                    </a:lnTo>
                    <a:lnTo>
                      <a:pt x="212" y="286"/>
                    </a:lnTo>
                    <a:lnTo>
                      <a:pt x="216" y="288"/>
                    </a:lnTo>
                    <a:lnTo>
                      <a:pt x="216" y="286"/>
                    </a:lnTo>
                    <a:lnTo>
                      <a:pt x="220" y="276"/>
                    </a:lnTo>
                    <a:lnTo>
                      <a:pt x="222" y="274"/>
                    </a:lnTo>
                    <a:lnTo>
                      <a:pt x="224" y="274"/>
                    </a:lnTo>
                    <a:lnTo>
                      <a:pt x="228" y="270"/>
                    </a:lnTo>
                    <a:lnTo>
                      <a:pt x="230" y="270"/>
                    </a:lnTo>
                    <a:lnTo>
                      <a:pt x="236" y="270"/>
                    </a:lnTo>
                    <a:lnTo>
                      <a:pt x="236" y="266"/>
                    </a:lnTo>
                    <a:lnTo>
                      <a:pt x="236" y="264"/>
                    </a:lnTo>
                    <a:lnTo>
                      <a:pt x="232" y="226"/>
                    </a:lnTo>
                    <a:lnTo>
                      <a:pt x="216" y="202"/>
                    </a:lnTo>
                    <a:lnTo>
                      <a:pt x="188" y="168"/>
                    </a:lnTo>
                    <a:lnTo>
                      <a:pt x="186" y="168"/>
                    </a:lnTo>
                    <a:lnTo>
                      <a:pt x="184" y="146"/>
                    </a:lnTo>
                    <a:lnTo>
                      <a:pt x="176" y="128"/>
                    </a:lnTo>
                    <a:lnTo>
                      <a:pt x="174" y="128"/>
                    </a:lnTo>
                    <a:lnTo>
                      <a:pt x="176" y="126"/>
                    </a:lnTo>
                    <a:lnTo>
                      <a:pt x="180" y="104"/>
                    </a:lnTo>
                    <a:lnTo>
                      <a:pt x="182" y="104"/>
                    </a:lnTo>
                    <a:lnTo>
                      <a:pt x="184" y="104"/>
                    </a:lnTo>
                    <a:lnTo>
                      <a:pt x="234" y="102"/>
                    </a:lnTo>
                    <a:lnTo>
                      <a:pt x="260" y="88"/>
                    </a:lnTo>
                    <a:lnTo>
                      <a:pt x="262" y="86"/>
                    </a:lnTo>
                    <a:lnTo>
                      <a:pt x="274" y="82"/>
                    </a:lnTo>
                    <a:lnTo>
                      <a:pt x="278" y="78"/>
                    </a:lnTo>
                    <a:lnTo>
                      <a:pt x="280" y="76"/>
                    </a:lnTo>
                    <a:lnTo>
                      <a:pt x="282" y="68"/>
                    </a:lnTo>
                    <a:lnTo>
                      <a:pt x="284" y="58"/>
                    </a:lnTo>
                    <a:close/>
                  </a:path>
                </a:pathLst>
              </a:custGeom>
              <a:grp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charset="0"/>
                    <a:ea typeface="SimSun"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charset="0"/>
                    <a:ea typeface="SimSun"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charset="0"/>
                    <a:ea typeface="SimSun"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charset="0"/>
                    <a:ea typeface="SimSun"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charset="0"/>
                    <a:ea typeface="SimSun"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SimSun"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SimSun"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SimSun"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SimSun" panose="02010600030101010101" pitchFamily="2" charset="-122"/>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rgbClr val="FFFFFF"/>
                  </a:solidFill>
                  <a:effectLst/>
                  <a:uLnTx/>
                  <a:uFillTx/>
                  <a:latin typeface="Calibri" panose="020F0502020204030204" charset="0"/>
                  <a:ea typeface="SimSun" panose="02010600030101010101" pitchFamily="2" charset="-122"/>
                  <a:cs typeface="+mn-cs"/>
                </a:endParaRPr>
              </a:p>
            </p:txBody>
          </p:sp>
          <p:sp>
            <p:nvSpPr>
              <p:cNvPr id="2062" name="陕西"/>
              <p:cNvSpPr/>
              <p:nvPr/>
            </p:nvSpPr>
            <p:spPr bwMode="auto">
              <a:xfrm>
                <a:off x="4948294" y="2990850"/>
                <a:ext cx="592137" cy="1055688"/>
              </a:xfrm>
              <a:custGeom>
                <a:avLst/>
                <a:gdLst>
                  <a:gd name="T0" fmla="*/ 2147483646 w 324"/>
                  <a:gd name="T1" fmla="*/ 2147483646 h 578"/>
                  <a:gd name="T2" fmla="*/ 2147483646 w 324"/>
                  <a:gd name="T3" fmla="*/ 2147483646 h 578"/>
                  <a:gd name="T4" fmla="*/ 2147483646 w 324"/>
                  <a:gd name="T5" fmla="*/ 2147483646 h 578"/>
                  <a:gd name="T6" fmla="*/ 2147483646 w 324"/>
                  <a:gd name="T7" fmla="*/ 2147483646 h 578"/>
                  <a:gd name="T8" fmla="*/ 2147483646 w 324"/>
                  <a:gd name="T9" fmla="*/ 2147483646 h 578"/>
                  <a:gd name="T10" fmla="*/ 2147483646 w 324"/>
                  <a:gd name="T11" fmla="*/ 2147483646 h 578"/>
                  <a:gd name="T12" fmla="*/ 2147483646 w 324"/>
                  <a:gd name="T13" fmla="*/ 2147483646 h 578"/>
                  <a:gd name="T14" fmla="*/ 2147483646 w 324"/>
                  <a:gd name="T15" fmla="*/ 2147483646 h 578"/>
                  <a:gd name="T16" fmla="*/ 2147483646 w 324"/>
                  <a:gd name="T17" fmla="*/ 2147483646 h 578"/>
                  <a:gd name="T18" fmla="*/ 2147483646 w 324"/>
                  <a:gd name="T19" fmla="*/ 2147483646 h 578"/>
                  <a:gd name="T20" fmla="*/ 2147483646 w 324"/>
                  <a:gd name="T21" fmla="*/ 2147483646 h 578"/>
                  <a:gd name="T22" fmla="*/ 2147483646 w 324"/>
                  <a:gd name="T23" fmla="*/ 2147483646 h 578"/>
                  <a:gd name="T24" fmla="*/ 2147483646 w 324"/>
                  <a:gd name="T25" fmla="*/ 2147483646 h 578"/>
                  <a:gd name="T26" fmla="*/ 2147483646 w 324"/>
                  <a:gd name="T27" fmla="*/ 2147483646 h 578"/>
                  <a:gd name="T28" fmla="*/ 2147483646 w 324"/>
                  <a:gd name="T29" fmla="*/ 2147483646 h 578"/>
                  <a:gd name="T30" fmla="*/ 2147483646 w 324"/>
                  <a:gd name="T31" fmla="*/ 2147483646 h 578"/>
                  <a:gd name="T32" fmla="*/ 2147483646 w 324"/>
                  <a:gd name="T33" fmla="*/ 2147483646 h 578"/>
                  <a:gd name="T34" fmla="*/ 2147483646 w 324"/>
                  <a:gd name="T35" fmla="*/ 2147483646 h 578"/>
                  <a:gd name="T36" fmla="*/ 2147483646 w 324"/>
                  <a:gd name="T37" fmla="*/ 2147483646 h 578"/>
                  <a:gd name="T38" fmla="*/ 2147483646 w 324"/>
                  <a:gd name="T39" fmla="*/ 2147483646 h 578"/>
                  <a:gd name="T40" fmla="*/ 2147483646 w 324"/>
                  <a:gd name="T41" fmla="*/ 2147483646 h 578"/>
                  <a:gd name="T42" fmla="*/ 2147483646 w 324"/>
                  <a:gd name="T43" fmla="*/ 2147483646 h 578"/>
                  <a:gd name="T44" fmla="*/ 2147483646 w 324"/>
                  <a:gd name="T45" fmla="*/ 2147483646 h 578"/>
                  <a:gd name="T46" fmla="*/ 2147483646 w 324"/>
                  <a:gd name="T47" fmla="*/ 2147483646 h 578"/>
                  <a:gd name="T48" fmla="*/ 2147483646 w 324"/>
                  <a:gd name="T49" fmla="*/ 2147483646 h 578"/>
                  <a:gd name="T50" fmla="*/ 2147483646 w 324"/>
                  <a:gd name="T51" fmla="*/ 2147483646 h 578"/>
                  <a:gd name="T52" fmla="*/ 2147483646 w 324"/>
                  <a:gd name="T53" fmla="*/ 2147483646 h 578"/>
                  <a:gd name="T54" fmla="*/ 2147483646 w 324"/>
                  <a:gd name="T55" fmla="*/ 2147483646 h 578"/>
                  <a:gd name="T56" fmla="*/ 2147483646 w 324"/>
                  <a:gd name="T57" fmla="*/ 2147483646 h 578"/>
                  <a:gd name="T58" fmla="*/ 2147483646 w 324"/>
                  <a:gd name="T59" fmla="*/ 2147483646 h 578"/>
                  <a:gd name="T60" fmla="*/ 2147483646 w 324"/>
                  <a:gd name="T61" fmla="*/ 2147483646 h 578"/>
                  <a:gd name="T62" fmla="*/ 2147483646 w 324"/>
                  <a:gd name="T63" fmla="*/ 2147483646 h 578"/>
                  <a:gd name="T64" fmla="*/ 2147483646 w 324"/>
                  <a:gd name="T65" fmla="*/ 2147483646 h 578"/>
                  <a:gd name="T66" fmla="*/ 2147483646 w 324"/>
                  <a:gd name="T67" fmla="*/ 2147483646 h 578"/>
                  <a:gd name="T68" fmla="*/ 2147483646 w 324"/>
                  <a:gd name="T69" fmla="*/ 2147483646 h 578"/>
                  <a:gd name="T70" fmla="*/ 2147483646 w 324"/>
                  <a:gd name="T71" fmla="*/ 2147483646 h 578"/>
                  <a:gd name="T72" fmla="*/ 2147483646 w 324"/>
                  <a:gd name="T73" fmla="*/ 2147483646 h 578"/>
                  <a:gd name="T74" fmla="*/ 2147483646 w 324"/>
                  <a:gd name="T75" fmla="*/ 2147483646 h 578"/>
                  <a:gd name="T76" fmla="*/ 2147483646 w 324"/>
                  <a:gd name="T77" fmla="*/ 2147483646 h 578"/>
                  <a:gd name="T78" fmla="*/ 2147483646 w 324"/>
                  <a:gd name="T79" fmla="*/ 2147483646 h 578"/>
                  <a:gd name="T80" fmla="*/ 2147483646 w 324"/>
                  <a:gd name="T81" fmla="*/ 2147483646 h 578"/>
                  <a:gd name="T82" fmla="*/ 2147483646 w 324"/>
                  <a:gd name="T83" fmla="*/ 2147483646 h 578"/>
                  <a:gd name="T84" fmla="*/ 2147483646 w 324"/>
                  <a:gd name="T85" fmla="*/ 2147483646 h 578"/>
                  <a:gd name="T86" fmla="*/ 2147483646 w 324"/>
                  <a:gd name="T87" fmla="*/ 2147483646 h 578"/>
                  <a:gd name="T88" fmla="*/ 2147483646 w 324"/>
                  <a:gd name="T89" fmla="*/ 2147483646 h 578"/>
                  <a:gd name="T90" fmla="*/ 2147483646 w 324"/>
                  <a:gd name="T91" fmla="*/ 2147483646 h 578"/>
                  <a:gd name="T92" fmla="*/ 2147483646 w 324"/>
                  <a:gd name="T93" fmla="*/ 2147483646 h 578"/>
                  <a:gd name="T94" fmla="*/ 2147483646 w 324"/>
                  <a:gd name="T95" fmla="*/ 2147483646 h 578"/>
                  <a:gd name="T96" fmla="*/ 2147483646 w 324"/>
                  <a:gd name="T97" fmla="*/ 2147483646 h 578"/>
                  <a:gd name="T98" fmla="*/ 2147483646 w 324"/>
                  <a:gd name="T99" fmla="*/ 2147483646 h 578"/>
                  <a:gd name="T100" fmla="*/ 2147483646 w 324"/>
                  <a:gd name="T101" fmla="*/ 2147483646 h 578"/>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324" h="578">
                    <a:moveTo>
                      <a:pt x="108" y="132"/>
                    </a:moveTo>
                    <a:lnTo>
                      <a:pt x="104" y="130"/>
                    </a:lnTo>
                    <a:lnTo>
                      <a:pt x="96" y="180"/>
                    </a:lnTo>
                    <a:lnTo>
                      <a:pt x="108" y="196"/>
                    </a:lnTo>
                    <a:lnTo>
                      <a:pt x="122" y="200"/>
                    </a:lnTo>
                    <a:lnTo>
                      <a:pt x="124" y="202"/>
                    </a:lnTo>
                    <a:lnTo>
                      <a:pt x="140" y="216"/>
                    </a:lnTo>
                    <a:lnTo>
                      <a:pt x="164" y="220"/>
                    </a:lnTo>
                    <a:lnTo>
                      <a:pt x="176" y="228"/>
                    </a:lnTo>
                    <a:lnTo>
                      <a:pt x="176" y="230"/>
                    </a:lnTo>
                    <a:lnTo>
                      <a:pt x="186" y="244"/>
                    </a:lnTo>
                    <a:lnTo>
                      <a:pt x="188" y="244"/>
                    </a:lnTo>
                    <a:lnTo>
                      <a:pt x="186" y="246"/>
                    </a:lnTo>
                    <a:lnTo>
                      <a:pt x="178" y="260"/>
                    </a:lnTo>
                    <a:lnTo>
                      <a:pt x="178" y="264"/>
                    </a:lnTo>
                    <a:lnTo>
                      <a:pt x="176" y="272"/>
                    </a:lnTo>
                    <a:lnTo>
                      <a:pt x="178" y="272"/>
                    </a:lnTo>
                    <a:lnTo>
                      <a:pt x="178" y="286"/>
                    </a:lnTo>
                    <a:lnTo>
                      <a:pt x="176" y="288"/>
                    </a:lnTo>
                    <a:lnTo>
                      <a:pt x="170" y="312"/>
                    </a:lnTo>
                    <a:lnTo>
                      <a:pt x="168" y="316"/>
                    </a:lnTo>
                    <a:lnTo>
                      <a:pt x="164" y="314"/>
                    </a:lnTo>
                    <a:lnTo>
                      <a:pt x="154" y="312"/>
                    </a:lnTo>
                    <a:lnTo>
                      <a:pt x="140" y="312"/>
                    </a:lnTo>
                    <a:lnTo>
                      <a:pt x="128" y="316"/>
                    </a:lnTo>
                    <a:lnTo>
                      <a:pt x="116" y="328"/>
                    </a:lnTo>
                    <a:lnTo>
                      <a:pt x="112" y="332"/>
                    </a:lnTo>
                    <a:lnTo>
                      <a:pt x="130" y="340"/>
                    </a:lnTo>
                    <a:lnTo>
                      <a:pt x="128" y="344"/>
                    </a:lnTo>
                    <a:lnTo>
                      <a:pt x="124" y="350"/>
                    </a:lnTo>
                    <a:lnTo>
                      <a:pt x="116" y="354"/>
                    </a:lnTo>
                    <a:lnTo>
                      <a:pt x="106" y="354"/>
                    </a:lnTo>
                    <a:lnTo>
                      <a:pt x="88" y="348"/>
                    </a:lnTo>
                    <a:lnTo>
                      <a:pt x="70" y="338"/>
                    </a:lnTo>
                    <a:lnTo>
                      <a:pt x="64" y="338"/>
                    </a:lnTo>
                    <a:lnTo>
                      <a:pt x="44" y="366"/>
                    </a:lnTo>
                    <a:lnTo>
                      <a:pt x="40" y="376"/>
                    </a:lnTo>
                    <a:lnTo>
                      <a:pt x="40" y="392"/>
                    </a:lnTo>
                    <a:lnTo>
                      <a:pt x="48" y="406"/>
                    </a:lnTo>
                    <a:lnTo>
                      <a:pt x="48" y="408"/>
                    </a:lnTo>
                    <a:lnTo>
                      <a:pt x="52" y="420"/>
                    </a:lnTo>
                    <a:lnTo>
                      <a:pt x="52" y="422"/>
                    </a:lnTo>
                    <a:lnTo>
                      <a:pt x="52" y="440"/>
                    </a:lnTo>
                    <a:lnTo>
                      <a:pt x="52" y="442"/>
                    </a:lnTo>
                    <a:lnTo>
                      <a:pt x="54" y="444"/>
                    </a:lnTo>
                    <a:lnTo>
                      <a:pt x="40" y="446"/>
                    </a:lnTo>
                    <a:lnTo>
                      <a:pt x="16" y="446"/>
                    </a:lnTo>
                    <a:lnTo>
                      <a:pt x="6" y="454"/>
                    </a:lnTo>
                    <a:lnTo>
                      <a:pt x="0" y="462"/>
                    </a:lnTo>
                    <a:lnTo>
                      <a:pt x="2" y="462"/>
                    </a:lnTo>
                    <a:lnTo>
                      <a:pt x="6" y="486"/>
                    </a:lnTo>
                    <a:lnTo>
                      <a:pt x="8" y="486"/>
                    </a:lnTo>
                    <a:lnTo>
                      <a:pt x="8" y="496"/>
                    </a:lnTo>
                    <a:lnTo>
                      <a:pt x="12" y="508"/>
                    </a:lnTo>
                    <a:lnTo>
                      <a:pt x="30" y="518"/>
                    </a:lnTo>
                    <a:lnTo>
                      <a:pt x="54" y="512"/>
                    </a:lnTo>
                    <a:lnTo>
                      <a:pt x="66" y="504"/>
                    </a:lnTo>
                    <a:lnTo>
                      <a:pt x="68" y="504"/>
                    </a:lnTo>
                    <a:lnTo>
                      <a:pt x="80" y="504"/>
                    </a:lnTo>
                    <a:lnTo>
                      <a:pt x="86" y="520"/>
                    </a:lnTo>
                    <a:lnTo>
                      <a:pt x="92" y="526"/>
                    </a:lnTo>
                    <a:lnTo>
                      <a:pt x="94" y="532"/>
                    </a:lnTo>
                    <a:lnTo>
                      <a:pt x="100" y="532"/>
                    </a:lnTo>
                    <a:lnTo>
                      <a:pt x="102" y="532"/>
                    </a:lnTo>
                    <a:lnTo>
                      <a:pt x="104" y="532"/>
                    </a:lnTo>
                    <a:lnTo>
                      <a:pt x="104" y="530"/>
                    </a:lnTo>
                    <a:lnTo>
                      <a:pt x="116" y="520"/>
                    </a:lnTo>
                    <a:lnTo>
                      <a:pt x="126" y="540"/>
                    </a:lnTo>
                    <a:lnTo>
                      <a:pt x="136" y="546"/>
                    </a:lnTo>
                    <a:lnTo>
                      <a:pt x="152" y="546"/>
                    </a:lnTo>
                    <a:lnTo>
                      <a:pt x="164" y="544"/>
                    </a:lnTo>
                    <a:lnTo>
                      <a:pt x="168" y="544"/>
                    </a:lnTo>
                    <a:lnTo>
                      <a:pt x="196" y="548"/>
                    </a:lnTo>
                    <a:lnTo>
                      <a:pt x="196" y="550"/>
                    </a:lnTo>
                    <a:lnTo>
                      <a:pt x="208" y="556"/>
                    </a:lnTo>
                    <a:lnTo>
                      <a:pt x="208" y="558"/>
                    </a:lnTo>
                    <a:lnTo>
                      <a:pt x="220" y="566"/>
                    </a:lnTo>
                    <a:lnTo>
                      <a:pt x="226" y="574"/>
                    </a:lnTo>
                    <a:lnTo>
                      <a:pt x="234" y="578"/>
                    </a:lnTo>
                    <a:lnTo>
                      <a:pt x="248" y="576"/>
                    </a:lnTo>
                    <a:lnTo>
                      <a:pt x="248" y="560"/>
                    </a:lnTo>
                    <a:lnTo>
                      <a:pt x="240" y="548"/>
                    </a:lnTo>
                    <a:lnTo>
                      <a:pt x="236" y="526"/>
                    </a:lnTo>
                    <a:lnTo>
                      <a:pt x="246" y="516"/>
                    </a:lnTo>
                    <a:lnTo>
                      <a:pt x="248" y="514"/>
                    </a:lnTo>
                    <a:lnTo>
                      <a:pt x="258" y="512"/>
                    </a:lnTo>
                    <a:lnTo>
                      <a:pt x="268" y="512"/>
                    </a:lnTo>
                    <a:lnTo>
                      <a:pt x="272" y="508"/>
                    </a:lnTo>
                    <a:lnTo>
                      <a:pt x="264" y="500"/>
                    </a:lnTo>
                    <a:lnTo>
                      <a:pt x="242" y="484"/>
                    </a:lnTo>
                    <a:lnTo>
                      <a:pt x="236" y="476"/>
                    </a:lnTo>
                    <a:lnTo>
                      <a:pt x="234" y="474"/>
                    </a:lnTo>
                    <a:lnTo>
                      <a:pt x="236" y="472"/>
                    </a:lnTo>
                    <a:lnTo>
                      <a:pt x="242" y="460"/>
                    </a:lnTo>
                    <a:lnTo>
                      <a:pt x="244" y="462"/>
                    </a:lnTo>
                    <a:lnTo>
                      <a:pt x="260" y="466"/>
                    </a:lnTo>
                    <a:lnTo>
                      <a:pt x="302" y="464"/>
                    </a:lnTo>
                    <a:lnTo>
                      <a:pt x="302" y="466"/>
                    </a:lnTo>
                    <a:lnTo>
                      <a:pt x="304" y="466"/>
                    </a:lnTo>
                    <a:lnTo>
                      <a:pt x="316" y="470"/>
                    </a:lnTo>
                    <a:lnTo>
                      <a:pt x="324" y="462"/>
                    </a:lnTo>
                    <a:lnTo>
                      <a:pt x="320" y="438"/>
                    </a:lnTo>
                    <a:lnTo>
                      <a:pt x="304" y="428"/>
                    </a:lnTo>
                    <a:lnTo>
                      <a:pt x="300" y="424"/>
                    </a:lnTo>
                    <a:lnTo>
                      <a:pt x="296" y="420"/>
                    </a:lnTo>
                    <a:lnTo>
                      <a:pt x="292" y="410"/>
                    </a:lnTo>
                    <a:lnTo>
                      <a:pt x="290" y="394"/>
                    </a:lnTo>
                    <a:lnTo>
                      <a:pt x="290" y="374"/>
                    </a:lnTo>
                    <a:lnTo>
                      <a:pt x="276" y="368"/>
                    </a:lnTo>
                    <a:lnTo>
                      <a:pt x="274" y="368"/>
                    </a:lnTo>
                    <a:lnTo>
                      <a:pt x="274" y="366"/>
                    </a:lnTo>
                    <a:lnTo>
                      <a:pt x="274" y="364"/>
                    </a:lnTo>
                    <a:lnTo>
                      <a:pt x="272" y="344"/>
                    </a:lnTo>
                    <a:lnTo>
                      <a:pt x="288" y="262"/>
                    </a:lnTo>
                    <a:lnTo>
                      <a:pt x="280" y="232"/>
                    </a:lnTo>
                    <a:lnTo>
                      <a:pt x="278" y="214"/>
                    </a:lnTo>
                    <a:lnTo>
                      <a:pt x="276" y="190"/>
                    </a:lnTo>
                    <a:lnTo>
                      <a:pt x="278" y="164"/>
                    </a:lnTo>
                    <a:lnTo>
                      <a:pt x="278" y="162"/>
                    </a:lnTo>
                    <a:lnTo>
                      <a:pt x="280" y="160"/>
                    </a:lnTo>
                    <a:lnTo>
                      <a:pt x="296" y="148"/>
                    </a:lnTo>
                    <a:lnTo>
                      <a:pt x="296" y="136"/>
                    </a:lnTo>
                    <a:lnTo>
                      <a:pt x="294" y="130"/>
                    </a:lnTo>
                    <a:lnTo>
                      <a:pt x="290" y="122"/>
                    </a:lnTo>
                    <a:lnTo>
                      <a:pt x="280" y="110"/>
                    </a:lnTo>
                    <a:lnTo>
                      <a:pt x="278" y="110"/>
                    </a:lnTo>
                    <a:lnTo>
                      <a:pt x="278" y="108"/>
                    </a:lnTo>
                    <a:lnTo>
                      <a:pt x="276" y="88"/>
                    </a:lnTo>
                    <a:lnTo>
                      <a:pt x="276" y="86"/>
                    </a:lnTo>
                    <a:lnTo>
                      <a:pt x="298" y="60"/>
                    </a:lnTo>
                    <a:lnTo>
                      <a:pt x="298" y="48"/>
                    </a:lnTo>
                    <a:lnTo>
                      <a:pt x="292" y="36"/>
                    </a:lnTo>
                    <a:lnTo>
                      <a:pt x="290" y="34"/>
                    </a:lnTo>
                    <a:lnTo>
                      <a:pt x="300" y="20"/>
                    </a:lnTo>
                    <a:lnTo>
                      <a:pt x="302" y="20"/>
                    </a:lnTo>
                    <a:lnTo>
                      <a:pt x="312" y="12"/>
                    </a:lnTo>
                    <a:lnTo>
                      <a:pt x="312" y="0"/>
                    </a:lnTo>
                    <a:lnTo>
                      <a:pt x="306" y="0"/>
                    </a:lnTo>
                    <a:lnTo>
                      <a:pt x="296" y="0"/>
                    </a:lnTo>
                    <a:lnTo>
                      <a:pt x="292" y="18"/>
                    </a:lnTo>
                    <a:lnTo>
                      <a:pt x="290" y="18"/>
                    </a:lnTo>
                    <a:lnTo>
                      <a:pt x="268" y="10"/>
                    </a:lnTo>
                    <a:lnTo>
                      <a:pt x="256" y="8"/>
                    </a:lnTo>
                    <a:lnTo>
                      <a:pt x="260" y="28"/>
                    </a:lnTo>
                    <a:lnTo>
                      <a:pt x="244" y="32"/>
                    </a:lnTo>
                    <a:lnTo>
                      <a:pt x="218" y="46"/>
                    </a:lnTo>
                    <a:lnTo>
                      <a:pt x="210" y="56"/>
                    </a:lnTo>
                    <a:lnTo>
                      <a:pt x="210" y="58"/>
                    </a:lnTo>
                    <a:lnTo>
                      <a:pt x="208" y="58"/>
                    </a:lnTo>
                    <a:lnTo>
                      <a:pt x="196" y="70"/>
                    </a:lnTo>
                    <a:lnTo>
                      <a:pt x="192" y="88"/>
                    </a:lnTo>
                    <a:lnTo>
                      <a:pt x="192" y="90"/>
                    </a:lnTo>
                    <a:lnTo>
                      <a:pt x="186" y="118"/>
                    </a:lnTo>
                    <a:lnTo>
                      <a:pt x="184" y="130"/>
                    </a:lnTo>
                    <a:lnTo>
                      <a:pt x="184" y="132"/>
                    </a:lnTo>
                    <a:lnTo>
                      <a:pt x="182" y="132"/>
                    </a:lnTo>
                    <a:lnTo>
                      <a:pt x="174" y="144"/>
                    </a:lnTo>
                    <a:lnTo>
                      <a:pt x="172" y="144"/>
                    </a:lnTo>
                    <a:lnTo>
                      <a:pt x="172" y="146"/>
                    </a:lnTo>
                    <a:lnTo>
                      <a:pt x="152" y="148"/>
                    </a:lnTo>
                    <a:lnTo>
                      <a:pt x="122" y="138"/>
                    </a:lnTo>
                    <a:lnTo>
                      <a:pt x="108" y="132"/>
                    </a:lnTo>
                    <a:close/>
                  </a:path>
                </a:pathLst>
              </a:custGeom>
              <a:solidFill>
                <a:schemeClr val="bg1">
                  <a:lumMod val="85000"/>
                </a:schemeClr>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charset="0"/>
                    <a:ea typeface="SimSun"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charset="0"/>
                    <a:ea typeface="SimSun"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charset="0"/>
                    <a:ea typeface="SimSun"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charset="0"/>
                    <a:ea typeface="SimSun"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charset="0"/>
                    <a:ea typeface="SimSun"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SimSun"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SimSun"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SimSun"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SimSun" panose="02010600030101010101" pitchFamily="2" charset="-122"/>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rgbClr val="FFFFFF"/>
                  </a:solidFill>
                  <a:effectLst/>
                  <a:uLnTx/>
                  <a:uFillTx/>
                  <a:latin typeface="Calibri" panose="020F0502020204030204" charset="0"/>
                  <a:ea typeface="SimSun" panose="02010600030101010101" pitchFamily="2" charset="-122"/>
                  <a:cs typeface="+mn-cs"/>
                </a:endParaRPr>
              </a:p>
            </p:txBody>
          </p:sp>
          <p:sp>
            <p:nvSpPr>
              <p:cNvPr id="2063" name="山西"/>
              <p:cNvSpPr/>
              <p:nvPr/>
            </p:nvSpPr>
            <p:spPr bwMode="auto">
              <a:xfrm>
                <a:off x="5451475" y="2792413"/>
                <a:ext cx="393700" cy="866775"/>
              </a:xfrm>
              <a:custGeom>
                <a:avLst/>
                <a:gdLst>
                  <a:gd name="T0" fmla="*/ 2147483646 w 216"/>
                  <a:gd name="T1" fmla="*/ 2147483646 h 474"/>
                  <a:gd name="T2" fmla="*/ 2147483646 w 216"/>
                  <a:gd name="T3" fmla="*/ 2147483646 h 474"/>
                  <a:gd name="T4" fmla="*/ 2147483646 w 216"/>
                  <a:gd name="T5" fmla="*/ 2147483646 h 474"/>
                  <a:gd name="T6" fmla="*/ 2147483646 w 216"/>
                  <a:gd name="T7" fmla="*/ 2147483646 h 474"/>
                  <a:gd name="T8" fmla="*/ 2147483646 w 216"/>
                  <a:gd name="T9" fmla="*/ 2147483646 h 474"/>
                  <a:gd name="T10" fmla="*/ 2147483646 w 216"/>
                  <a:gd name="T11" fmla="*/ 2147483646 h 474"/>
                  <a:gd name="T12" fmla="*/ 2147483646 w 216"/>
                  <a:gd name="T13" fmla="*/ 2147483646 h 474"/>
                  <a:gd name="T14" fmla="*/ 2147483646 w 216"/>
                  <a:gd name="T15" fmla="*/ 2147483646 h 474"/>
                  <a:gd name="T16" fmla="*/ 2147483646 w 216"/>
                  <a:gd name="T17" fmla="*/ 2147483646 h 474"/>
                  <a:gd name="T18" fmla="*/ 2147483646 w 216"/>
                  <a:gd name="T19" fmla="*/ 2147483646 h 474"/>
                  <a:gd name="T20" fmla="*/ 2147483646 w 216"/>
                  <a:gd name="T21" fmla="*/ 2147483646 h 474"/>
                  <a:gd name="T22" fmla="*/ 2147483646 w 216"/>
                  <a:gd name="T23" fmla="*/ 2147483646 h 474"/>
                  <a:gd name="T24" fmla="*/ 2147483646 w 216"/>
                  <a:gd name="T25" fmla="*/ 2147483646 h 474"/>
                  <a:gd name="T26" fmla="*/ 2147483646 w 216"/>
                  <a:gd name="T27" fmla="*/ 2147483646 h 474"/>
                  <a:gd name="T28" fmla="*/ 2147483646 w 216"/>
                  <a:gd name="T29" fmla="*/ 2147483646 h 474"/>
                  <a:gd name="T30" fmla="*/ 2147483646 w 216"/>
                  <a:gd name="T31" fmla="*/ 2147483646 h 474"/>
                  <a:gd name="T32" fmla="*/ 2147483646 w 216"/>
                  <a:gd name="T33" fmla="*/ 2147483646 h 474"/>
                  <a:gd name="T34" fmla="*/ 2147483646 w 216"/>
                  <a:gd name="T35" fmla="*/ 2147483646 h 474"/>
                  <a:gd name="T36" fmla="*/ 2147483646 w 216"/>
                  <a:gd name="T37" fmla="*/ 2147483646 h 474"/>
                  <a:gd name="T38" fmla="*/ 2147483646 w 216"/>
                  <a:gd name="T39" fmla="*/ 2147483646 h 474"/>
                  <a:gd name="T40" fmla="*/ 2147483646 w 216"/>
                  <a:gd name="T41" fmla="*/ 2147483646 h 474"/>
                  <a:gd name="T42" fmla="*/ 2147483646 w 216"/>
                  <a:gd name="T43" fmla="*/ 2147483646 h 474"/>
                  <a:gd name="T44" fmla="*/ 2147483646 w 216"/>
                  <a:gd name="T45" fmla="*/ 2147483646 h 474"/>
                  <a:gd name="T46" fmla="*/ 2147483646 w 216"/>
                  <a:gd name="T47" fmla="*/ 2147483646 h 474"/>
                  <a:gd name="T48" fmla="*/ 2147483646 w 216"/>
                  <a:gd name="T49" fmla="*/ 2147483646 h 474"/>
                  <a:gd name="T50" fmla="*/ 2147483646 w 216"/>
                  <a:gd name="T51" fmla="*/ 2147483646 h 474"/>
                  <a:gd name="T52" fmla="*/ 2147483646 w 216"/>
                  <a:gd name="T53" fmla="*/ 2147483646 h 474"/>
                  <a:gd name="T54" fmla="*/ 2147483646 w 216"/>
                  <a:gd name="T55" fmla="*/ 2147483646 h 474"/>
                  <a:gd name="T56" fmla="*/ 2147483646 w 216"/>
                  <a:gd name="T57" fmla="*/ 2147483646 h 474"/>
                  <a:gd name="T58" fmla="*/ 2147483646 w 216"/>
                  <a:gd name="T59" fmla="*/ 2147483646 h 474"/>
                  <a:gd name="T60" fmla="*/ 2147483646 w 216"/>
                  <a:gd name="T61" fmla="*/ 2147483646 h 474"/>
                  <a:gd name="T62" fmla="*/ 2147483646 w 216"/>
                  <a:gd name="T63" fmla="*/ 2147483646 h 474"/>
                  <a:gd name="T64" fmla="*/ 2147483646 w 216"/>
                  <a:gd name="T65" fmla="*/ 2147483646 h 474"/>
                  <a:gd name="T66" fmla="*/ 2147483646 w 216"/>
                  <a:gd name="T67" fmla="*/ 2147483646 h 474"/>
                  <a:gd name="T68" fmla="*/ 2147483646 w 216"/>
                  <a:gd name="T69" fmla="*/ 2147483646 h 474"/>
                  <a:gd name="T70" fmla="*/ 2147483646 w 216"/>
                  <a:gd name="T71" fmla="*/ 2147483646 h 474"/>
                  <a:gd name="T72" fmla="*/ 2147483646 w 216"/>
                  <a:gd name="T73" fmla="*/ 2147483646 h 474"/>
                  <a:gd name="T74" fmla="*/ 2147483646 w 216"/>
                  <a:gd name="T75" fmla="*/ 2147483646 h 474"/>
                  <a:gd name="T76" fmla="*/ 2147483646 w 216"/>
                  <a:gd name="T77" fmla="*/ 2147483646 h 474"/>
                  <a:gd name="T78" fmla="*/ 2147483646 w 216"/>
                  <a:gd name="T79" fmla="*/ 2147483646 h 474"/>
                  <a:gd name="T80" fmla="*/ 2147483646 w 216"/>
                  <a:gd name="T81" fmla="*/ 2147483646 h 474"/>
                  <a:gd name="T82" fmla="*/ 2147483646 w 216"/>
                  <a:gd name="T83" fmla="*/ 2147483646 h 474"/>
                  <a:gd name="T84" fmla="*/ 2147483646 w 216"/>
                  <a:gd name="T85" fmla="*/ 2147483646 h 474"/>
                  <a:gd name="T86" fmla="*/ 2147483646 w 216"/>
                  <a:gd name="T87" fmla="*/ 2147483646 h 474"/>
                  <a:gd name="T88" fmla="*/ 2147483646 w 216"/>
                  <a:gd name="T89" fmla="*/ 2147483646 h 474"/>
                  <a:gd name="T90" fmla="*/ 2147483646 w 216"/>
                  <a:gd name="T91" fmla="*/ 2147483646 h 474"/>
                  <a:gd name="T92" fmla="*/ 2147483646 w 216"/>
                  <a:gd name="T93" fmla="*/ 2147483646 h 474"/>
                  <a:gd name="T94" fmla="*/ 2147483646 w 216"/>
                  <a:gd name="T95" fmla="*/ 2147483646 h 474"/>
                  <a:gd name="T96" fmla="*/ 2147483646 w 216"/>
                  <a:gd name="T97" fmla="*/ 2147483646 h 474"/>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216" h="474">
                    <a:moveTo>
                      <a:pt x="202" y="24"/>
                    </a:moveTo>
                    <a:lnTo>
                      <a:pt x="204" y="20"/>
                    </a:lnTo>
                    <a:lnTo>
                      <a:pt x="200" y="8"/>
                    </a:lnTo>
                    <a:lnTo>
                      <a:pt x="194" y="0"/>
                    </a:lnTo>
                    <a:lnTo>
                      <a:pt x="188" y="12"/>
                    </a:lnTo>
                    <a:lnTo>
                      <a:pt x="176" y="24"/>
                    </a:lnTo>
                    <a:lnTo>
                      <a:pt x="174" y="24"/>
                    </a:lnTo>
                    <a:lnTo>
                      <a:pt x="156" y="30"/>
                    </a:lnTo>
                    <a:lnTo>
                      <a:pt x="154" y="30"/>
                    </a:lnTo>
                    <a:lnTo>
                      <a:pt x="136" y="28"/>
                    </a:lnTo>
                    <a:lnTo>
                      <a:pt x="124" y="30"/>
                    </a:lnTo>
                    <a:lnTo>
                      <a:pt x="122" y="40"/>
                    </a:lnTo>
                    <a:lnTo>
                      <a:pt x="112" y="46"/>
                    </a:lnTo>
                    <a:lnTo>
                      <a:pt x="112" y="48"/>
                    </a:lnTo>
                    <a:lnTo>
                      <a:pt x="110" y="48"/>
                    </a:lnTo>
                    <a:lnTo>
                      <a:pt x="94" y="46"/>
                    </a:lnTo>
                    <a:lnTo>
                      <a:pt x="92" y="48"/>
                    </a:lnTo>
                    <a:lnTo>
                      <a:pt x="92" y="64"/>
                    </a:lnTo>
                    <a:lnTo>
                      <a:pt x="84" y="76"/>
                    </a:lnTo>
                    <a:lnTo>
                      <a:pt x="82" y="76"/>
                    </a:lnTo>
                    <a:lnTo>
                      <a:pt x="68" y="92"/>
                    </a:lnTo>
                    <a:lnTo>
                      <a:pt x="66" y="92"/>
                    </a:lnTo>
                    <a:lnTo>
                      <a:pt x="50" y="96"/>
                    </a:lnTo>
                    <a:lnTo>
                      <a:pt x="40" y="106"/>
                    </a:lnTo>
                    <a:lnTo>
                      <a:pt x="42" y="120"/>
                    </a:lnTo>
                    <a:lnTo>
                      <a:pt x="42" y="124"/>
                    </a:lnTo>
                    <a:lnTo>
                      <a:pt x="40" y="124"/>
                    </a:lnTo>
                    <a:lnTo>
                      <a:pt x="28" y="136"/>
                    </a:lnTo>
                    <a:lnTo>
                      <a:pt x="20" y="144"/>
                    </a:lnTo>
                    <a:lnTo>
                      <a:pt x="26" y="154"/>
                    </a:lnTo>
                    <a:lnTo>
                      <a:pt x="26" y="156"/>
                    </a:lnTo>
                    <a:lnTo>
                      <a:pt x="26" y="170"/>
                    </a:lnTo>
                    <a:lnTo>
                      <a:pt x="26" y="172"/>
                    </a:lnTo>
                    <a:lnTo>
                      <a:pt x="16" y="184"/>
                    </a:lnTo>
                    <a:lnTo>
                      <a:pt x="4" y="198"/>
                    </a:lnTo>
                    <a:lnTo>
                      <a:pt x="6" y="214"/>
                    </a:lnTo>
                    <a:lnTo>
                      <a:pt x="16" y="224"/>
                    </a:lnTo>
                    <a:lnTo>
                      <a:pt x="22" y="236"/>
                    </a:lnTo>
                    <a:lnTo>
                      <a:pt x="24" y="244"/>
                    </a:lnTo>
                    <a:lnTo>
                      <a:pt x="24" y="262"/>
                    </a:lnTo>
                    <a:lnTo>
                      <a:pt x="22" y="264"/>
                    </a:lnTo>
                    <a:lnTo>
                      <a:pt x="6" y="276"/>
                    </a:lnTo>
                    <a:lnTo>
                      <a:pt x="4" y="300"/>
                    </a:lnTo>
                    <a:lnTo>
                      <a:pt x="6" y="324"/>
                    </a:lnTo>
                    <a:lnTo>
                      <a:pt x="10" y="340"/>
                    </a:lnTo>
                    <a:lnTo>
                      <a:pt x="18" y="368"/>
                    </a:lnTo>
                    <a:lnTo>
                      <a:pt x="18" y="370"/>
                    </a:lnTo>
                    <a:lnTo>
                      <a:pt x="18" y="372"/>
                    </a:lnTo>
                    <a:lnTo>
                      <a:pt x="0" y="452"/>
                    </a:lnTo>
                    <a:lnTo>
                      <a:pt x="2" y="468"/>
                    </a:lnTo>
                    <a:lnTo>
                      <a:pt x="14" y="474"/>
                    </a:lnTo>
                    <a:lnTo>
                      <a:pt x="32" y="456"/>
                    </a:lnTo>
                    <a:lnTo>
                      <a:pt x="34" y="456"/>
                    </a:lnTo>
                    <a:lnTo>
                      <a:pt x="96" y="432"/>
                    </a:lnTo>
                    <a:lnTo>
                      <a:pt x="112" y="416"/>
                    </a:lnTo>
                    <a:lnTo>
                      <a:pt x="114" y="416"/>
                    </a:lnTo>
                    <a:lnTo>
                      <a:pt x="116" y="416"/>
                    </a:lnTo>
                    <a:lnTo>
                      <a:pt x="150" y="420"/>
                    </a:lnTo>
                    <a:lnTo>
                      <a:pt x="162" y="416"/>
                    </a:lnTo>
                    <a:lnTo>
                      <a:pt x="180" y="408"/>
                    </a:lnTo>
                    <a:lnTo>
                      <a:pt x="180" y="392"/>
                    </a:lnTo>
                    <a:lnTo>
                      <a:pt x="182" y="392"/>
                    </a:lnTo>
                    <a:lnTo>
                      <a:pt x="192" y="382"/>
                    </a:lnTo>
                    <a:lnTo>
                      <a:pt x="190" y="372"/>
                    </a:lnTo>
                    <a:lnTo>
                      <a:pt x="190" y="370"/>
                    </a:lnTo>
                    <a:lnTo>
                      <a:pt x="190" y="368"/>
                    </a:lnTo>
                    <a:lnTo>
                      <a:pt x="194" y="364"/>
                    </a:lnTo>
                    <a:lnTo>
                      <a:pt x="192" y="360"/>
                    </a:lnTo>
                    <a:lnTo>
                      <a:pt x="190" y="356"/>
                    </a:lnTo>
                    <a:lnTo>
                      <a:pt x="190" y="352"/>
                    </a:lnTo>
                    <a:lnTo>
                      <a:pt x="194" y="340"/>
                    </a:lnTo>
                    <a:lnTo>
                      <a:pt x="198" y="336"/>
                    </a:lnTo>
                    <a:lnTo>
                      <a:pt x="196" y="324"/>
                    </a:lnTo>
                    <a:lnTo>
                      <a:pt x="184" y="310"/>
                    </a:lnTo>
                    <a:lnTo>
                      <a:pt x="182" y="306"/>
                    </a:lnTo>
                    <a:lnTo>
                      <a:pt x="180" y="302"/>
                    </a:lnTo>
                    <a:lnTo>
                      <a:pt x="180" y="298"/>
                    </a:lnTo>
                    <a:lnTo>
                      <a:pt x="182" y="294"/>
                    </a:lnTo>
                    <a:lnTo>
                      <a:pt x="184" y="288"/>
                    </a:lnTo>
                    <a:lnTo>
                      <a:pt x="190" y="280"/>
                    </a:lnTo>
                    <a:lnTo>
                      <a:pt x="192" y="268"/>
                    </a:lnTo>
                    <a:lnTo>
                      <a:pt x="202" y="248"/>
                    </a:lnTo>
                    <a:lnTo>
                      <a:pt x="204" y="240"/>
                    </a:lnTo>
                    <a:lnTo>
                      <a:pt x="216" y="216"/>
                    </a:lnTo>
                    <a:lnTo>
                      <a:pt x="208" y="200"/>
                    </a:lnTo>
                    <a:lnTo>
                      <a:pt x="184" y="184"/>
                    </a:lnTo>
                    <a:lnTo>
                      <a:pt x="182" y="184"/>
                    </a:lnTo>
                    <a:lnTo>
                      <a:pt x="176" y="170"/>
                    </a:lnTo>
                    <a:lnTo>
                      <a:pt x="176" y="168"/>
                    </a:lnTo>
                    <a:lnTo>
                      <a:pt x="180" y="146"/>
                    </a:lnTo>
                    <a:lnTo>
                      <a:pt x="184" y="130"/>
                    </a:lnTo>
                    <a:lnTo>
                      <a:pt x="184" y="122"/>
                    </a:lnTo>
                    <a:lnTo>
                      <a:pt x="188" y="116"/>
                    </a:lnTo>
                    <a:lnTo>
                      <a:pt x="190" y="114"/>
                    </a:lnTo>
                    <a:lnTo>
                      <a:pt x="194" y="114"/>
                    </a:lnTo>
                    <a:lnTo>
                      <a:pt x="208" y="112"/>
                    </a:lnTo>
                    <a:lnTo>
                      <a:pt x="212" y="102"/>
                    </a:lnTo>
                    <a:lnTo>
                      <a:pt x="216" y="76"/>
                    </a:lnTo>
                    <a:lnTo>
                      <a:pt x="214" y="66"/>
                    </a:lnTo>
                    <a:lnTo>
                      <a:pt x="200" y="64"/>
                    </a:lnTo>
                    <a:lnTo>
                      <a:pt x="184" y="56"/>
                    </a:lnTo>
                    <a:lnTo>
                      <a:pt x="182" y="54"/>
                    </a:lnTo>
                    <a:lnTo>
                      <a:pt x="182" y="52"/>
                    </a:lnTo>
                    <a:lnTo>
                      <a:pt x="180" y="32"/>
                    </a:lnTo>
                    <a:lnTo>
                      <a:pt x="180" y="28"/>
                    </a:lnTo>
                    <a:lnTo>
                      <a:pt x="202" y="24"/>
                    </a:lnTo>
                    <a:close/>
                  </a:path>
                </a:pathLst>
              </a:custGeom>
              <a:grp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charset="0"/>
                    <a:ea typeface="SimSun"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charset="0"/>
                    <a:ea typeface="SimSun"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charset="0"/>
                    <a:ea typeface="SimSun"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charset="0"/>
                    <a:ea typeface="SimSun"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charset="0"/>
                    <a:ea typeface="SimSun"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SimSun"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SimSun"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SimSun"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SimSun" panose="02010600030101010101" pitchFamily="2" charset="-122"/>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rgbClr val="FFFFFF"/>
                  </a:solidFill>
                  <a:effectLst/>
                  <a:uLnTx/>
                  <a:uFillTx/>
                  <a:latin typeface="Calibri" panose="020F0502020204030204" charset="0"/>
                  <a:ea typeface="SimSun" panose="02010600030101010101" pitchFamily="2" charset="-122"/>
                  <a:cs typeface="+mn-cs"/>
                </a:endParaRPr>
              </a:p>
            </p:txBody>
          </p:sp>
          <p:sp>
            <p:nvSpPr>
              <p:cNvPr id="2064" name="湖南"/>
              <p:cNvSpPr/>
              <p:nvPr/>
            </p:nvSpPr>
            <p:spPr bwMode="auto">
              <a:xfrm>
                <a:off x="5348288" y="4270375"/>
                <a:ext cx="628650" cy="730250"/>
              </a:xfrm>
              <a:custGeom>
                <a:avLst/>
                <a:gdLst>
                  <a:gd name="T0" fmla="*/ 2147483646 w 344"/>
                  <a:gd name="T1" fmla="*/ 2147483646 h 400"/>
                  <a:gd name="T2" fmla="*/ 2147483646 w 344"/>
                  <a:gd name="T3" fmla="*/ 2147483646 h 400"/>
                  <a:gd name="T4" fmla="*/ 2147483646 w 344"/>
                  <a:gd name="T5" fmla="*/ 2147483646 h 400"/>
                  <a:gd name="T6" fmla="*/ 2147483646 w 344"/>
                  <a:gd name="T7" fmla="*/ 2147483646 h 400"/>
                  <a:gd name="T8" fmla="*/ 2147483646 w 344"/>
                  <a:gd name="T9" fmla="*/ 2147483646 h 400"/>
                  <a:gd name="T10" fmla="*/ 2147483646 w 344"/>
                  <a:gd name="T11" fmla="*/ 2147483646 h 400"/>
                  <a:gd name="T12" fmla="*/ 2147483646 w 344"/>
                  <a:gd name="T13" fmla="*/ 2147483646 h 400"/>
                  <a:gd name="T14" fmla="*/ 2147483646 w 344"/>
                  <a:gd name="T15" fmla="*/ 2147483646 h 400"/>
                  <a:gd name="T16" fmla="*/ 2147483646 w 344"/>
                  <a:gd name="T17" fmla="*/ 2147483646 h 400"/>
                  <a:gd name="T18" fmla="*/ 2147483646 w 344"/>
                  <a:gd name="T19" fmla="*/ 2147483646 h 400"/>
                  <a:gd name="T20" fmla="*/ 2147483646 w 344"/>
                  <a:gd name="T21" fmla="*/ 0 h 400"/>
                  <a:gd name="T22" fmla="*/ 2147483646 w 344"/>
                  <a:gd name="T23" fmla="*/ 2147483646 h 400"/>
                  <a:gd name="T24" fmla="*/ 2147483646 w 344"/>
                  <a:gd name="T25" fmla="*/ 2147483646 h 400"/>
                  <a:gd name="T26" fmla="*/ 2147483646 w 344"/>
                  <a:gd name="T27" fmla="*/ 2147483646 h 400"/>
                  <a:gd name="T28" fmla="*/ 2147483646 w 344"/>
                  <a:gd name="T29" fmla="*/ 2147483646 h 400"/>
                  <a:gd name="T30" fmla="*/ 2147483646 w 344"/>
                  <a:gd name="T31" fmla="*/ 2147483646 h 400"/>
                  <a:gd name="T32" fmla="*/ 2147483646 w 344"/>
                  <a:gd name="T33" fmla="*/ 2147483646 h 400"/>
                  <a:gd name="T34" fmla="*/ 2147483646 w 344"/>
                  <a:gd name="T35" fmla="*/ 2147483646 h 400"/>
                  <a:gd name="T36" fmla="*/ 2147483646 w 344"/>
                  <a:gd name="T37" fmla="*/ 2147483646 h 400"/>
                  <a:gd name="T38" fmla="*/ 2147483646 w 344"/>
                  <a:gd name="T39" fmla="*/ 2147483646 h 400"/>
                  <a:gd name="T40" fmla="*/ 2147483646 w 344"/>
                  <a:gd name="T41" fmla="*/ 2147483646 h 400"/>
                  <a:gd name="T42" fmla="*/ 2147483646 w 344"/>
                  <a:gd name="T43" fmla="*/ 2147483646 h 400"/>
                  <a:gd name="T44" fmla="*/ 2147483646 w 344"/>
                  <a:gd name="T45" fmla="*/ 2147483646 h 400"/>
                  <a:gd name="T46" fmla="*/ 2147483646 w 344"/>
                  <a:gd name="T47" fmla="*/ 2147483646 h 400"/>
                  <a:gd name="T48" fmla="*/ 2147483646 w 344"/>
                  <a:gd name="T49" fmla="*/ 2147483646 h 400"/>
                  <a:gd name="T50" fmla="*/ 2147483646 w 344"/>
                  <a:gd name="T51" fmla="*/ 2147483646 h 400"/>
                  <a:gd name="T52" fmla="*/ 2147483646 w 344"/>
                  <a:gd name="T53" fmla="*/ 2147483646 h 400"/>
                  <a:gd name="T54" fmla="*/ 2147483646 w 344"/>
                  <a:gd name="T55" fmla="*/ 2147483646 h 400"/>
                  <a:gd name="T56" fmla="*/ 2147483646 w 344"/>
                  <a:gd name="T57" fmla="*/ 2147483646 h 400"/>
                  <a:gd name="T58" fmla="*/ 2147483646 w 344"/>
                  <a:gd name="T59" fmla="*/ 2147483646 h 400"/>
                  <a:gd name="T60" fmla="*/ 2147483646 w 344"/>
                  <a:gd name="T61" fmla="*/ 2147483646 h 400"/>
                  <a:gd name="T62" fmla="*/ 2147483646 w 344"/>
                  <a:gd name="T63" fmla="*/ 2147483646 h 400"/>
                  <a:gd name="T64" fmla="*/ 2147483646 w 344"/>
                  <a:gd name="T65" fmla="*/ 2147483646 h 400"/>
                  <a:gd name="T66" fmla="*/ 2147483646 w 344"/>
                  <a:gd name="T67" fmla="*/ 2147483646 h 400"/>
                  <a:gd name="T68" fmla="*/ 2147483646 w 344"/>
                  <a:gd name="T69" fmla="*/ 2147483646 h 400"/>
                  <a:gd name="T70" fmla="*/ 2147483646 w 344"/>
                  <a:gd name="T71" fmla="*/ 2147483646 h 400"/>
                  <a:gd name="T72" fmla="*/ 2147483646 w 344"/>
                  <a:gd name="T73" fmla="*/ 2147483646 h 400"/>
                  <a:gd name="T74" fmla="*/ 2147483646 w 344"/>
                  <a:gd name="T75" fmla="*/ 2147483646 h 400"/>
                  <a:gd name="T76" fmla="*/ 2147483646 w 344"/>
                  <a:gd name="T77" fmla="*/ 2147483646 h 400"/>
                  <a:gd name="T78" fmla="*/ 2147483646 w 344"/>
                  <a:gd name="T79" fmla="*/ 2147483646 h 400"/>
                  <a:gd name="T80" fmla="*/ 2147483646 w 344"/>
                  <a:gd name="T81" fmla="*/ 2147483646 h 400"/>
                  <a:gd name="T82" fmla="*/ 2147483646 w 344"/>
                  <a:gd name="T83" fmla="*/ 2147483646 h 400"/>
                  <a:gd name="T84" fmla="*/ 2147483646 w 344"/>
                  <a:gd name="T85" fmla="*/ 2147483646 h 400"/>
                  <a:gd name="T86" fmla="*/ 2147483646 w 344"/>
                  <a:gd name="T87" fmla="*/ 2147483646 h 400"/>
                  <a:gd name="T88" fmla="*/ 2147483646 w 344"/>
                  <a:gd name="T89" fmla="*/ 2147483646 h 400"/>
                  <a:gd name="T90" fmla="*/ 2147483646 w 344"/>
                  <a:gd name="T91" fmla="*/ 2147483646 h 400"/>
                  <a:gd name="T92" fmla="*/ 2147483646 w 344"/>
                  <a:gd name="T93" fmla="*/ 2147483646 h 400"/>
                  <a:gd name="T94" fmla="*/ 2147483646 w 344"/>
                  <a:gd name="T95" fmla="*/ 2147483646 h 400"/>
                  <a:gd name="T96" fmla="*/ 2147483646 w 344"/>
                  <a:gd name="T97" fmla="*/ 2147483646 h 400"/>
                  <a:gd name="T98" fmla="*/ 2147483646 w 344"/>
                  <a:gd name="T99" fmla="*/ 2147483646 h 400"/>
                  <a:gd name="T100" fmla="*/ 2147483646 w 344"/>
                  <a:gd name="T101" fmla="*/ 2147483646 h 400"/>
                  <a:gd name="T102" fmla="*/ 2147483646 w 344"/>
                  <a:gd name="T103" fmla="*/ 2147483646 h 400"/>
                  <a:gd name="T104" fmla="*/ 2147483646 w 344"/>
                  <a:gd name="T105" fmla="*/ 2147483646 h 400"/>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344" h="400">
                    <a:moveTo>
                      <a:pt x="300" y="68"/>
                    </a:moveTo>
                    <a:lnTo>
                      <a:pt x="300" y="68"/>
                    </a:lnTo>
                    <a:lnTo>
                      <a:pt x="300" y="66"/>
                    </a:lnTo>
                    <a:lnTo>
                      <a:pt x="292" y="54"/>
                    </a:lnTo>
                    <a:lnTo>
                      <a:pt x="292" y="52"/>
                    </a:lnTo>
                    <a:lnTo>
                      <a:pt x="294" y="32"/>
                    </a:lnTo>
                    <a:lnTo>
                      <a:pt x="292" y="28"/>
                    </a:lnTo>
                    <a:lnTo>
                      <a:pt x="286" y="24"/>
                    </a:lnTo>
                    <a:lnTo>
                      <a:pt x="282" y="24"/>
                    </a:lnTo>
                    <a:lnTo>
                      <a:pt x="274" y="34"/>
                    </a:lnTo>
                    <a:lnTo>
                      <a:pt x="272" y="34"/>
                    </a:lnTo>
                    <a:lnTo>
                      <a:pt x="252" y="44"/>
                    </a:lnTo>
                    <a:lnTo>
                      <a:pt x="250" y="30"/>
                    </a:lnTo>
                    <a:lnTo>
                      <a:pt x="250" y="28"/>
                    </a:lnTo>
                    <a:lnTo>
                      <a:pt x="252" y="22"/>
                    </a:lnTo>
                    <a:lnTo>
                      <a:pt x="250" y="14"/>
                    </a:lnTo>
                    <a:lnTo>
                      <a:pt x="248" y="12"/>
                    </a:lnTo>
                    <a:lnTo>
                      <a:pt x="244" y="20"/>
                    </a:lnTo>
                    <a:lnTo>
                      <a:pt x="218" y="42"/>
                    </a:lnTo>
                    <a:lnTo>
                      <a:pt x="218" y="44"/>
                    </a:lnTo>
                    <a:lnTo>
                      <a:pt x="216" y="44"/>
                    </a:lnTo>
                    <a:lnTo>
                      <a:pt x="214" y="44"/>
                    </a:lnTo>
                    <a:lnTo>
                      <a:pt x="206" y="40"/>
                    </a:lnTo>
                    <a:lnTo>
                      <a:pt x="198" y="32"/>
                    </a:lnTo>
                    <a:lnTo>
                      <a:pt x="184" y="28"/>
                    </a:lnTo>
                    <a:lnTo>
                      <a:pt x="184" y="26"/>
                    </a:lnTo>
                    <a:lnTo>
                      <a:pt x="176" y="20"/>
                    </a:lnTo>
                    <a:lnTo>
                      <a:pt x="150" y="16"/>
                    </a:lnTo>
                    <a:lnTo>
                      <a:pt x="148" y="16"/>
                    </a:lnTo>
                    <a:lnTo>
                      <a:pt x="132" y="6"/>
                    </a:lnTo>
                    <a:lnTo>
                      <a:pt x="132" y="8"/>
                    </a:lnTo>
                    <a:lnTo>
                      <a:pt x="118" y="0"/>
                    </a:lnTo>
                    <a:lnTo>
                      <a:pt x="100" y="0"/>
                    </a:lnTo>
                    <a:lnTo>
                      <a:pt x="94" y="0"/>
                    </a:lnTo>
                    <a:lnTo>
                      <a:pt x="100" y="30"/>
                    </a:lnTo>
                    <a:lnTo>
                      <a:pt x="96" y="30"/>
                    </a:lnTo>
                    <a:lnTo>
                      <a:pt x="80" y="32"/>
                    </a:lnTo>
                    <a:lnTo>
                      <a:pt x="70" y="32"/>
                    </a:lnTo>
                    <a:lnTo>
                      <a:pt x="68" y="32"/>
                    </a:lnTo>
                    <a:lnTo>
                      <a:pt x="60" y="24"/>
                    </a:lnTo>
                    <a:lnTo>
                      <a:pt x="44" y="32"/>
                    </a:lnTo>
                    <a:lnTo>
                      <a:pt x="28" y="52"/>
                    </a:lnTo>
                    <a:lnTo>
                      <a:pt x="16" y="86"/>
                    </a:lnTo>
                    <a:lnTo>
                      <a:pt x="20" y="124"/>
                    </a:lnTo>
                    <a:lnTo>
                      <a:pt x="26" y="144"/>
                    </a:lnTo>
                    <a:lnTo>
                      <a:pt x="26" y="148"/>
                    </a:lnTo>
                    <a:lnTo>
                      <a:pt x="24" y="150"/>
                    </a:lnTo>
                    <a:lnTo>
                      <a:pt x="20" y="152"/>
                    </a:lnTo>
                    <a:lnTo>
                      <a:pt x="20" y="156"/>
                    </a:lnTo>
                    <a:lnTo>
                      <a:pt x="18" y="166"/>
                    </a:lnTo>
                    <a:lnTo>
                      <a:pt x="26" y="198"/>
                    </a:lnTo>
                    <a:lnTo>
                      <a:pt x="24" y="200"/>
                    </a:lnTo>
                    <a:lnTo>
                      <a:pt x="8" y="210"/>
                    </a:lnTo>
                    <a:lnTo>
                      <a:pt x="4" y="214"/>
                    </a:lnTo>
                    <a:lnTo>
                      <a:pt x="2" y="218"/>
                    </a:lnTo>
                    <a:lnTo>
                      <a:pt x="0" y="228"/>
                    </a:lnTo>
                    <a:lnTo>
                      <a:pt x="14" y="224"/>
                    </a:lnTo>
                    <a:lnTo>
                      <a:pt x="14" y="222"/>
                    </a:lnTo>
                    <a:lnTo>
                      <a:pt x="16" y="222"/>
                    </a:lnTo>
                    <a:lnTo>
                      <a:pt x="22" y="224"/>
                    </a:lnTo>
                    <a:lnTo>
                      <a:pt x="26" y="226"/>
                    </a:lnTo>
                    <a:lnTo>
                      <a:pt x="30" y="228"/>
                    </a:lnTo>
                    <a:lnTo>
                      <a:pt x="32" y="234"/>
                    </a:lnTo>
                    <a:lnTo>
                      <a:pt x="34" y="252"/>
                    </a:lnTo>
                    <a:lnTo>
                      <a:pt x="32" y="254"/>
                    </a:lnTo>
                    <a:lnTo>
                      <a:pt x="32" y="256"/>
                    </a:lnTo>
                    <a:lnTo>
                      <a:pt x="28" y="260"/>
                    </a:lnTo>
                    <a:lnTo>
                      <a:pt x="28" y="264"/>
                    </a:lnTo>
                    <a:lnTo>
                      <a:pt x="24" y="282"/>
                    </a:lnTo>
                    <a:lnTo>
                      <a:pt x="28" y="290"/>
                    </a:lnTo>
                    <a:lnTo>
                      <a:pt x="32" y="296"/>
                    </a:lnTo>
                    <a:lnTo>
                      <a:pt x="48" y="316"/>
                    </a:lnTo>
                    <a:lnTo>
                      <a:pt x="64" y="304"/>
                    </a:lnTo>
                    <a:lnTo>
                      <a:pt x="76" y="302"/>
                    </a:lnTo>
                    <a:lnTo>
                      <a:pt x="76" y="304"/>
                    </a:lnTo>
                    <a:lnTo>
                      <a:pt x="84" y="306"/>
                    </a:lnTo>
                    <a:lnTo>
                      <a:pt x="88" y="306"/>
                    </a:lnTo>
                    <a:lnTo>
                      <a:pt x="92" y="302"/>
                    </a:lnTo>
                    <a:lnTo>
                      <a:pt x="100" y="292"/>
                    </a:lnTo>
                    <a:lnTo>
                      <a:pt x="98" y="286"/>
                    </a:lnTo>
                    <a:lnTo>
                      <a:pt x="100" y="282"/>
                    </a:lnTo>
                    <a:lnTo>
                      <a:pt x="104" y="280"/>
                    </a:lnTo>
                    <a:lnTo>
                      <a:pt x="124" y="280"/>
                    </a:lnTo>
                    <a:lnTo>
                      <a:pt x="128" y="280"/>
                    </a:lnTo>
                    <a:lnTo>
                      <a:pt x="130" y="280"/>
                    </a:lnTo>
                    <a:lnTo>
                      <a:pt x="134" y="274"/>
                    </a:lnTo>
                    <a:lnTo>
                      <a:pt x="136" y="270"/>
                    </a:lnTo>
                    <a:lnTo>
                      <a:pt x="142" y="270"/>
                    </a:lnTo>
                    <a:lnTo>
                      <a:pt x="146" y="272"/>
                    </a:lnTo>
                    <a:lnTo>
                      <a:pt x="152" y="280"/>
                    </a:lnTo>
                    <a:lnTo>
                      <a:pt x="154" y="284"/>
                    </a:lnTo>
                    <a:lnTo>
                      <a:pt x="156" y="288"/>
                    </a:lnTo>
                    <a:lnTo>
                      <a:pt x="154" y="302"/>
                    </a:lnTo>
                    <a:lnTo>
                      <a:pt x="156" y="304"/>
                    </a:lnTo>
                    <a:lnTo>
                      <a:pt x="162" y="310"/>
                    </a:lnTo>
                    <a:lnTo>
                      <a:pt x="164" y="316"/>
                    </a:lnTo>
                    <a:lnTo>
                      <a:pt x="162" y="330"/>
                    </a:lnTo>
                    <a:lnTo>
                      <a:pt x="158" y="340"/>
                    </a:lnTo>
                    <a:lnTo>
                      <a:pt x="154" y="344"/>
                    </a:lnTo>
                    <a:lnTo>
                      <a:pt x="142" y="370"/>
                    </a:lnTo>
                    <a:lnTo>
                      <a:pt x="146" y="372"/>
                    </a:lnTo>
                    <a:lnTo>
                      <a:pt x="164" y="372"/>
                    </a:lnTo>
                    <a:lnTo>
                      <a:pt x="168" y="374"/>
                    </a:lnTo>
                    <a:lnTo>
                      <a:pt x="168" y="376"/>
                    </a:lnTo>
                    <a:lnTo>
                      <a:pt x="164" y="388"/>
                    </a:lnTo>
                    <a:lnTo>
                      <a:pt x="164" y="394"/>
                    </a:lnTo>
                    <a:lnTo>
                      <a:pt x="172" y="398"/>
                    </a:lnTo>
                    <a:lnTo>
                      <a:pt x="176" y="400"/>
                    </a:lnTo>
                    <a:lnTo>
                      <a:pt x="178" y="398"/>
                    </a:lnTo>
                    <a:lnTo>
                      <a:pt x="188" y="394"/>
                    </a:lnTo>
                    <a:lnTo>
                      <a:pt x="194" y="392"/>
                    </a:lnTo>
                    <a:lnTo>
                      <a:pt x="204" y="392"/>
                    </a:lnTo>
                    <a:lnTo>
                      <a:pt x="216" y="380"/>
                    </a:lnTo>
                    <a:lnTo>
                      <a:pt x="216" y="366"/>
                    </a:lnTo>
                    <a:lnTo>
                      <a:pt x="216" y="360"/>
                    </a:lnTo>
                    <a:lnTo>
                      <a:pt x="216" y="356"/>
                    </a:lnTo>
                    <a:lnTo>
                      <a:pt x="220" y="354"/>
                    </a:lnTo>
                    <a:lnTo>
                      <a:pt x="224" y="354"/>
                    </a:lnTo>
                    <a:lnTo>
                      <a:pt x="230" y="356"/>
                    </a:lnTo>
                    <a:lnTo>
                      <a:pt x="236" y="360"/>
                    </a:lnTo>
                    <a:lnTo>
                      <a:pt x="256" y="372"/>
                    </a:lnTo>
                    <a:lnTo>
                      <a:pt x="264" y="376"/>
                    </a:lnTo>
                    <a:lnTo>
                      <a:pt x="270" y="378"/>
                    </a:lnTo>
                    <a:lnTo>
                      <a:pt x="270" y="376"/>
                    </a:lnTo>
                    <a:lnTo>
                      <a:pt x="270" y="370"/>
                    </a:lnTo>
                    <a:lnTo>
                      <a:pt x="266" y="360"/>
                    </a:lnTo>
                    <a:lnTo>
                      <a:pt x="256" y="344"/>
                    </a:lnTo>
                    <a:lnTo>
                      <a:pt x="256" y="342"/>
                    </a:lnTo>
                    <a:lnTo>
                      <a:pt x="256" y="340"/>
                    </a:lnTo>
                    <a:lnTo>
                      <a:pt x="264" y="332"/>
                    </a:lnTo>
                    <a:lnTo>
                      <a:pt x="274" y="326"/>
                    </a:lnTo>
                    <a:lnTo>
                      <a:pt x="282" y="324"/>
                    </a:lnTo>
                    <a:lnTo>
                      <a:pt x="292" y="326"/>
                    </a:lnTo>
                    <a:lnTo>
                      <a:pt x="320" y="340"/>
                    </a:lnTo>
                    <a:lnTo>
                      <a:pt x="332" y="332"/>
                    </a:lnTo>
                    <a:lnTo>
                      <a:pt x="334" y="332"/>
                    </a:lnTo>
                    <a:lnTo>
                      <a:pt x="334" y="330"/>
                    </a:lnTo>
                    <a:lnTo>
                      <a:pt x="332" y="328"/>
                    </a:lnTo>
                    <a:lnTo>
                      <a:pt x="334" y="326"/>
                    </a:lnTo>
                    <a:lnTo>
                      <a:pt x="340" y="314"/>
                    </a:lnTo>
                    <a:lnTo>
                      <a:pt x="344" y="304"/>
                    </a:lnTo>
                    <a:lnTo>
                      <a:pt x="344" y="298"/>
                    </a:lnTo>
                    <a:lnTo>
                      <a:pt x="344" y="292"/>
                    </a:lnTo>
                    <a:lnTo>
                      <a:pt x="338" y="286"/>
                    </a:lnTo>
                    <a:lnTo>
                      <a:pt x="334" y="284"/>
                    </a:lnTo>
                    <a:lnTo>
                      <a:pt x="332" y="284"/>
                    </a:lnTo>
                    <a:lnTo>
                      <a:pt x="330" y="276"/>
                    </a:lnTo>
                    <a:lnTo>
                      <a:pt x="332" y="276"/>
                    </a:lnTo>
                    <a:lnTo>
                      <a:pt x="338" y="272"/>
                    </a:lnTo>
                    <a:lnTo>
                      <a:pt x="340" y="268"/>
                    </a:lnTo>
                    <a:lnTo>
                      <a:pt x="338" y="264"/>
                    </a:lnTo>
                    <a:lnTo>
                      <a:pt x="326" y="252"/>
                    </a:lnTo>
                    <a:lnTo>
                      <a:pt x="326" y="250"/>
                    </a:lnTo>
                    <a:lnTo>
                      <a:pt x="320" y="232"/>
                    </a:lnTo>
                    <a:lnTo>
                      <a:pt x="316" y="214"/>
                    </a:lnTo>
                    <a:lnTo>
                      <a:pt x="316" y="196"/>
                    </a:lnTo>
                    <a:lnTo>
                      <a:pt x="316" y="188"/>
                    </a:lnTo>
                    <a:lnTo>
                      <a:pt x="308" y="196"/>
                    </a:lnTo>
                    <a:lnTo>
                      <a:pt x="302" y="204"/>
                    </a:lnTo>
                    <a:lnTo>
                      <a:pt x="300" y="170"/>
                    </a:lnTo>
                    <a:lnTo>
                      <a:pt x="300" y="168"/>
                    </a:lnTo>
                    <a:lnTo>
                      <a:pt x="322" y="138"/>
                    </a:lnTo>
                    <a:lnTo>
                      <a:pt x="334" y="124"/>
                    </a:lnTo>
                    <a:lnTo>
                      <a:pt x="326" y="100"/>
                    </a:lnTo>
                    <a:lnTo>
                      <a:pt x="322" y="76"/>
                    </a:lnTo>
                    <a:lnTo>
                      <a:pt x="308" y="70"/>
                    </a:lnTo>
                    <a:lnTo>
                      <a:pt x="300" y="68"/>
                    </a:lnTo>
                    <a:close/>
                  </a:path>
                </a:pathLst>
              </a:custGeom>
              <a:grp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charset="0"/>
                    <a:ea typeface="SimSun"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charset="0"/>
                    <a:ea typeface="SimSun"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charset="0"/>
                    <a:ea typeface="SimSun"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charset="0"/>
                    <a:ea typeface="SimSun"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charset="0"/>
                    <a:ea typeface="SimSun"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SimSun"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SimSun"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SimSun"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SimSun" panose="02010600030101010101" pitchFamily="2" charset="-122"/>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rgbClr val="FFFFFF"/>
                  </a:solidFill>
                  <a:effectLst/>
                  <a:uLnTx/>
                  <a:uFillTx/>
                  <a:latin typeface="Calibri" panose="020F0502020204030204" charset="0"/>
                  <a:ea typeface="SimSun" panose="02010600030101010101" pitchFamily="2" charset="-122"/>
                  <a:cs typeface="+mn-cs"/>
                </a:endParaRPr>
              </a:p>
            </p:txBody>
          </p:sp>
          <p:sp>
            <p:nvSpPr>
              <p:cNvPr id="2065" name="湖北"/>
              <p:cNvSpPr/>
              <p:nvPr/>
            </p:nvSpPr>
            <p:spPr bwMode="auto">
              <a:xfrm>
                <a:off x="5275263" y="3849688"/>
                <a:ext cx="892175" cy="558800"/>
              </a:xfrm>
              <a:custGeom>
                <a:avLst/>
                <a:gdLst>
                  <a:gd name="T0" fmla="*/ 2147483646 w 488"/>
                  <a:gd name="T1" fmla="*/ 2147483646 h 306"/>
                  <a:gd name="T2" fmla="*/ 2147483646 w 488"/>
                  <a:gd name="T3" fmla="*/ 2147483646 h 306"/>
                  <a:gd name="T4" fmla="*/ 2147483646 w 488"/>
                  <a:gd name="T5" fmla="*/ 2147483646 h 306"/>
                  <a:gd name="T6" fmla="*/ 2147483646 w 488"/>
                  <a:gd name="T7" fmla="*/ 2147483646 h 306"/>
                  <a:gd name="T8" fmla="*/ 2147483646 w 488"/>
                  <a:gd name="T9" fmla="*/ 2147483646 h 306"/>
                  <a:gd name="T10" fmla="*/ 2147483646 w 488"/>
                  <a:gd name="T11" fmla="*/ 2147483646 h 306"/>
                  <a:gd name="T12" fmla="*/ 2147483646 w 488"/>
                  <a:gd name="T13" fmla="*/ 2147483646 h 306"/>
                  <a:gd name="T14" fmla="*/ 2147483646 w 488"/>
                  <a:gd name="T15" fmla="*/ 2147483646 h 306"/>
                  <a:gd name="T16" fmla="*/ 2147483646 w 488"/>
                  <a:gd name="T17" fmla="*/ 2147483646 h 306"/>
                  <a:gd name="T18" fmla="*/ 2147483646 w 488"/>
                  <a:gd name="T19" fmla="*/ 2147483646 h 306"/>
                  <a:gd name="T20" fmla="*/ 2147483646 w 488"/>
                  <a:gd name="T21" fmla="*/ 2147483646 h 306"/>
                  <a:gd name="T22" fmla="*/ 2147483646 w 488"/>
                  <a:gd name="T23" fmla="*/ 2147483646 h 306"/>
                  <a:gd name="T24" fmla="*/ 2147483646 w 488"/>
                  <a:gd name="T25" fmla="*/ 2147483646 h 306"/>
                  <a:gd name="T26" fmla="*/ 2147483646 w 488"/>
                  <a:gd name="T27" fmla="*/ 2147483646 h 306"/>
                  <a:gd name="T28" fmla="*/ 2147483646 w 488"/>
                  <a:gd name="T29" fmla="*/ 2147483646 h 306"/>
                  <a:gd name="T30" fmla="*/ 2147483646 w 488"/>
                  <a:gd name="T31" fmla="*/ 2147483646 h 306"/>
                  <a:gd name="T32" fmla="*/ 2147483646 w 488"/>
                  <a:gd name="T33" fmla="*/ 2147483646 h 306"/>
                  <a:gd name="T34" fmla="*/ 2147483646 w 488"/>
                  <a:gd name="T35" fmla="*/ 2147483646 h 306"/>
                  <a:gd name="T36" fmla="*/ 2147483646 w 488"/>
                  <a:gd name="T37" fmla="*/ 2147483646 h 306"/>
                  <a:gd name="T38" fmla="*/ 2147483646 w 488"/>
                  <a:gd name="T39" fmla="*/ 2147483646 h 306"/>
                  <a:gd name="T40" fmla="*/ 2147483646 w 488"/>
                  <a:gd name="T41" fmla="*/ 2147483646 h 306"/>
                  <a:gd name="T42" fmla="*/ 2147483646 w 488"/>
                  <a:gd name="T43" fmla="*/ 2147483646 h 306"/>
                  <a:gd name="T44" fmla="*/ 2147483646 w 488"/>
                  <a:gd name="T45" fmla="*/ 2147483646 h 306"/>
                  <a:gd name="T46" fmla="*/ 2147483646 w 488"/>
                  <a:gd name="T47" fmla="*/ 2147483646 h 306"/>
                  <a:gd name="T48" fmla="*/ 2147483646 w 488"/>
                  <a:gd name="T49" fmla="*/ 2147483646 h 306"/>
                  <a:gd name="T50" fmla="*/ 2147483646 w 488"/>
                  <a:gd name="T51" fmla="*/ 2147483646 h 306"/>
                  <a:gd name="T52" fmla="*/ 2147483646 w 488"/>
                  <a:gd name="T53" fmla="*/ 2147483646 h 306"/>
                  <a:gd name="T54" fmla="*/ 2147483646 w 488"/>
                  <a:gd name="T55" fmla="*/ 2147483646 h 306"/>
                  <a:gd name="T56" fmla="*/ 2147483646 w 488"/>
                  <a:gd name="T57" fmla="*/ 2147483646 h 306"/>
                  <a:gd name="T58" fmla="*/ 2147483646 w 488"/>
                  <a:gd name="T59" fmla="*/ 2147483646 h 306"/>
                  <a:gd name="T60" fmla="*/ 2147483646 w 488"/>
                  <a:gd name="T61" fmla="*/ 2147483646 h 306"/>
                  <a:gd name="T62" fmla="*/ 2147483646 w 488"/>
                  <a:gd name="T63" fmla="*/ 2147483646 h 306"/>
                  <a:gd name="T64" fmla="*/ 2147483646 w 488"/>
                  <a:gd name="T65" fmla="*/ 2147483646 h 306"/>
                  <a:gd name="T66" fmla="*/ 2147483646 w 488"/>
                  <a:gd name="T67" fmla="*/ 2147483646 h 306"/>
                  <a:gd name="T68" fmla="*/ 2147483646 w 488"/>
                  <a:gd name="T69" fmla="*/ 2147483646 h 306"/>
                  <a:gd name="T70" fmla="*/ 2147483646 w 488"/>
                  <a:gd name="T71" fmla="*/ 2147483646 h 306"/>
                  <a:gd name="T72" fmla="*/ 2147483646 w 488"/>
                  <a:gd name="T73" fmla="*/ 2147483646 h 306"/>
                  <a:gd name="T74" fmla="*/ 2147483646 w 488"/>
                  <a:gd name="T75" fmla="*/ 2147483646 h 306"/>
                  <a:gd name="T76" fmla="*/ 2147483646 w 488"/>
                  <a:gd name="T77" fmla="*/ 2147483646 h 306"/>
                  <a:gd name="T78" fmla="*/ 2147483646 w 488"/>
                  <a:gd name="T79" fmla="*/ 2147483646 h 306"/>
                  <a:gd name="T80" fmla="*/ 2147483646 w 488"/>
                  <a:gd name="T81" fmla="*/ 2147483646 h 306"/>
                  <a:gd name="T82" fmla="*/ 2147483646 w 488"/>
                  <a:gd name="T83" fmla="*/ 2147483646 h 306"/>
                  <a:gd name="T84" fmla="*/ 2147483646 w 488"/>
                  <a:gd name="T85" fmla="*/ 2147483646 h 306"/>
                  <a:gd name="T86" fmla="*/ 2147483646 w 488"/>
                  <a:gd name="T87" fmla="*/ 2147483646 h 306"/>
                  <a:gd name="T88" fmla="*/ 2147483646 w 488"/>
                  <a:gd name="T89" fmla="*/ 2147483646 h 306"/>
                  <a:gd name="T90" fmla="*/ 2147483646 w 488"/>
                  <a:gd name="T91" fmla="*/ 2147483646 h 306"/>
                  <a:gd name="T92" fmla="*/ 2147483646 w 488"/>
                  <a:gd name="T93" fmla="*/ 2147483646 h 306"/>
                  <a:gd name="T94" fmla="*/ 2147483646 w 488"/>
                  <a:gd name="T95" fmla="*/ 2147483646 h 306"/>
                  <a:gd name="T96" fmla="*/ 2147483646 w 488"/>
                  <a:gd name="T97" fmla="*/ 2147483646 h 306"/>
                  <a:gd name="T98" fmla="*/ 2147483646 w 488"/>
                  <a:gd name="T99" fmla="*/ 2147483646 h 306"/>
                  <a:gd name="T100" fmla="*/ 2147483646 w 488"/>
                  <a:gd name="T101" fmla="*/ 2147483646 h 306"/>
                  <a:gd name="T102" fmla="*/ 2147483646 w 488"/>
                  <a:gd name="T103" fmla="*/ 2147483646 h 306"/>
                  <a:gd name="T104" fmla="*/ 2147483646 w 488"/>
                  <a:gd name="T105" fmla="*/ 2147483646 h 306"/>
                  <a:gd name="T106" fmla="*/ 2147483646 w 488"/>
                  <a:gd name="T107" fmla="*/ 2147483646 h 306"/>
                  <a:gd name="T108" fmla="*/ 2147483646 w 488"/>
                  <a:gd name="T109" fmla="*/ 2147483646 h 306"/>
                  <a:gd name="T110" fmla="*/ 2147483646 w 488"/>
                  <a:gd name="T111" fmla="*/ 2147483646 h 306"/>
                  <a:gd name="T112" fmla="*/ 2147483646 w 488"/>
                  <a:gd name="T113" fmla="*/ 2147483646 h 306"/>
                  <a:gd name="T114" fmla="*/ 2147483646 w 488"/>
                  <a:gd name="T115" fmla="*/ 2147483646 h 30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488" h="306">
                    <a:moveTo>
                      <a:pt x="62" y="2"/>
                    </a:moveTo>
                    <a:lnTo>
                      <a:pt x="60" y="4"/>
                    </a:lnTo>
                    <a:lnTo>
                      <a:pt x="64" y="10"/>
                    </a:lnTo>
                    <a:lnTo>
                      <a:pt x="86" y="24"/>
                    </a:lnTo>
                    <a:lnTo>
                      <a:pt x="100" y="38"/>
                    </a:lnTo>
                    <a:lnTo>
                      <a:pt x="98" y="40"/>
                    </a:lnTo>
                    <a:lnTo>
                      <a:pt x="90" y="50"/>
                    </a:lnTo>
                    <a:lnTo>
                      <a:pt x="88" y="50"/>
                    </a:lnTo>
                    <a:lnTo>
                      <a:pt x="88" y="52"/>
                    </a:lnTo>
                    <a:lnTo>
                      <a:pt x="74" y="52"/>
                    </a:lnTo>
                    <a:lnTo>
                      <a:pt x="66" y="54"/>
                    </a:lnTo>
                    <a:lnTo>
                      <a:pt x="60" y="58"/>
                    </a:lnTo>
                    <a:lnTo>
                      <a:pt x="64" y="66"/>
                    </a:lnTo>
                    <a:lnTo>
                      <a:pt x="64" y="74"/>
                    </a:lnTo>
                    <a:lnTo>
                      <a:pt x="72" y="86"/>
                    </a:lnTo>
                    <a:lnTo>
                      <a:pt x="72" y="108"/>
                    </a:lnTo>
                    <a:lnTo>
                      <a:pt x="78" y="110"/>
                    </a:lnTo>
                    <a:lnTo>
                      <a:pt x="88" y="114"/>
                    </a:lnTo>
                    <a:lnTo>
                      <a:pt x="90" y="114"/>
                    </a:lnTo>
                    <a:lnTo>
                      <a:pt x="92" y="116"/>
                    </a:lnTo>
                    <a:lnTo>
                      <a:pt x="102" y="130"/>
                    </a:lnTo>
                    <a:lnTo>
                      <a:pt x="108" y="146"/>
                    </a:lnTo>
                    <a:lnTo>
                      <a:pt x="108" y="156"/>
                    </a:lnTo>
                    <a:lnTo>
                      <a:pt x="106" y="164"/>
                    </a:lnTo>
                    <a:lnTo>
                      <a:pt x="104" y="170"/>
                    </a:lnTo>
                    <a:lnTo>
                      <a:pt x="94" y="178"/>
                    </a:lnTo>
                    <a:lnTo>
                      <a:pt x="80" y="184"/>
                    </a:lnTo>
                    <a:lnTo>
                      <a:pt x="54" y="200"/>
                    </a:lnTo>
                    <a:lnTo>
                      <a:pt x="52" y="200"/>
                    </a:lnTo>
                    <a:lnTo>
                      <a:pt x="4" y="204"/>
                    </a:lnTo>
                    <a:lnTo>
                      <a:pt x="0" y="216"/>
                    </a:lnTo>
                    <a:lnTo>
                      <a:pt x="8" y="232"/>
                    </a:lnTo>
                    <a:lnTo>
                      <a:pt x="8" y="234"/>
                    </a:lnTo>
                    <a:lnTo>
                      <a:pt x="12" y="254"/>
                    </a:lnTo>
                    <a:lnTo>
                      <a:pt x="38" y="286"/>
                    </a:lnTo>
                    <a:lnTo>
                      <a:pt x="40" y="286"/>
                    </a:lnTo>
                    <a:lnTo>
                      <a:pt x="50" y="306"/>
                    </a:lnTo>
                    <a:lnTo>
                      <a:pt x="52" y="302"/>
                    </a:lnTo>
                    <a:lnTo>
                      <a:pt x="60" y="278"/>
                    </a:lnTo>
                    <a:lnTo>
                      <a:pt x="60" y="276"/>
                    </a:lnTo>
                    <a:lnTo>
                      <a:pt x="76" y="256"/>
                    </a:lnTo>
                    <a:lnTo>
                      <a:pt x="78" y="254"/>
                    </a:lnTo>
                    <a:lnTo>
                      <a:pt x="98" y="246"/>
                    </a:lnTo>
                    <a:lnTo>
                      <a:pt x="100" y="246"/>
                    </a:lnTo>
                    <a:lnTo>
                      <a:pt x="112" y="254"/>
                    </a:lnTo>
                    <a:lnTo>
                      <a:pt x="128" y="252"/>
                    </a:lnTo>
                    <a:lnTo>
                      <a:pt x="124" y="224"/>
                    </a:lnTo>
                    <a:lnTo>
                      <a:pt x="126" y="222"/>
                    </a:lnTo>
                    <a:lnTo>
                      <a:pt x="142" y="222"/>
                    </a:lnTo>
                    <a:lnTo>
                      <a:pt x="158" y="222"/>
                    </a:lnTo>
                    <a:lnTo>
                      <a:pt x="160" y="222"/>
                    </a:lnTo>
                    <a:lnTo>
                      <a:pt x="192" y="238"/>
                    </a:lnTo>
                    <a:lnTo>
                      <a:pt x="218" y="242"/>
                    </a:lnTo>
                    <a:lnTo>
                      <a:pt x="220" y="242"/>
                    </a:lnTo>
                    <a:lnTo>
                      <a:pt x="228" y="250"/>
                    </a:lnTo>
                    <a:lnTo>
                      <a:pt x="242" y="254"/>
                    </a:lnTo>
                    <a:lnTo>
                      <a:pt x="250" y="262"/>
                    </a:lnTo>
                    <a:lnTo>
                      <a:pt x="254" y="264"/>
                    </a:lnTo>
                    <a:lnTo>
                      <a:pt x="264" y="256"/>
                    </a:lnTo>
                    <a:lnTo>
                      <a:pt x="264" y="254"/>
                    </a:lnTo>
                    <a:lnTo>
                      <a:pt x="276" y="244"/>
                    </a:lnTo>
                    <a:lnTo>
                      <a:pt x="284" y="230"/>
                    </a:lnTo>
                    <a:lnTo>
                      <a:pt x="296" y="238"/>
                    </a:lnTo>
                    <a:lnTo>
                      <a:pt x="296" y="240"/>
                    </a:lnTo>
                    <a:lnTo>
                      <a:pt x="300" y="250"/>
                    </a:lnTo>
                    <a:lnTo>
                      <a:pt x="300" y="252"/>
                    </a:lnTo>
                    <a:lnTo>
                      <a:pt x="298" y="258"/>
                    </a:lnTo>
                    <a:lnTo>
                      <a:pt x="300" y="260"/>
                    </a:lnTo>
                    <a:lnTo>
                      <a:pt x="308" y="256"/>
                    </a:lnTo>
                    <a:lnTo>
                      <a:pt x="318" y="246"/>
                    </a:lnTo>
                    <a:lnTo>
                      <a:pt x="328" y="246"/>
                    </a:lnTo>
                    <a:lnTo>
                      <a:pt x="330" y="246"/>
                    </a:lnTo>
                    <a:lnTo>
                      <a:pt x="336" y="250"/>
                    </a:lnTo>
                    <a:lnTo>
                      <a:pt x="342" y="258"/>
                    </a:lnTo>
                    <a:lnTo>
                      <a:pt x="342" y="260"/>
                    </a:lnTo>
                    <a:lnTo>
                      <a:pt x="342" y="264"/>
                    </a:lnTo>
                    <a:lnTo>
                      <a:pt x="340" y="282"/>
                    </a:lnTo>
                    <a:lnTo>
                      <a:pt x="346" y="290"/>
                    </a:lnTo>
                    <a:lnTo>
                      <a:pt x="348" y="290"/>
                    </a:lnTo>
                    <a:lnTo>
                      <a:pt x="360" y="278"/>
                    </a:lnTo>
                    <a:lnTo>
                      <a:pt x="372" y="268"/>
                    </a:lnTo>
                    <a:lnTo>
                      <a:pt x="380" y="262"/>
                    </a:lnTo>
                    <a:lnTo>
                      <a:pt x="388" y="260"/>
                    </a:lnTo>
                    <a:lnTo>
                      <a:pt x="408" y="260"/>
                    </a:lnTo>
                    <a:lnTo>
                      <a:pt x="414" y="250"/>
                    </a:lnTo>
                    <a:lnTo>
                      <a:pt x="430" y="242"/>
                    </a:lnTo>
                    <a:lnTo>
                      <a:pt x="432" y="242"/>
                    </a:lnTo>
                    <a:lnTo>
                      <a:pt x="452" y="240"/>
                    </a:lnTo>
                    <a:lnTo>
                      <a:pt x="474" y="228"/>
                    </a:lnTo>
                    <a:lnTo>
                      <a:pt x="488" y="228"/>
                    </a:lnTo>
                    <a:lnTo>
                      <a:pt x="484" y="222"/>
                    </a:lnTo>
                    <a:lnTo>
                      <a:pt x="486" y="220"/>
                    </a:lnTo>
                    <a:lnTo>
                      <a:pt x="488" y="216"/>
                    </a:lnTo>
                    <a:lnTo>
                      <a:pt x="460" y="154"/>
                    </a:lnTo>
                    <a:lnTo>
                      <a:pt x="460" y="152"/>
                    </a:lnTo>
                    <a:lnTo>
                      <a:pt x="458" y="150"/>
                    </a:lnTo>
                    <a:lnTo>
                      <a:pt x="472" y="134"/>
                    </a:lnTo>
                    <a:lnTo>
                      <a:pt x="468" y="130"/>
                    </a:lnTo>
                    <a:lnTo>
                      <a:pt x="446" y="126"/>
                    </a:lnTo>
                    <a:lnTo>
                      <a:pt x="444" y="126"/>
                    </a:lnTo>
                    <a:lnTo>
                      <a:pt x="444" y="124"/>
                    </a:lnTo>
                    <a:lnTo>
                      <a:pt x="430" y="110"/>
                    </a:lnTo>
                    <a:lnTo>
                      <a:pt x="430" y="106"/>
                    </a:lnTo>
                    <a:lnTo>
                      <a:pt x="428" y="108"/>
                    </a:lnTo>
                    <a:lnTo>
                      <a:pt x="416" y="100"/>
                    </a:lnTo>
                    <a:lnTo>
                      <a:pt x="408" y="108"/>
                    </a:lnTo>
                    <a:lnTo>
                      <a:pt x="400" y="114"/>
                    </a:lnTo>
                    <a:lnTo>
                      <a:pt x="394" y="114"/>
                    </a:lnTo>
                    <a:lnTo>
                      <a:pt x="388" y="110"/>
                    </a:lnTo>
                    <a:lnTo>
                      <a:pt x="382" y="104"/>
                    </a:lnTo>
                    <a:lnTo>
                      <a:pt x="372" y="94"/>
                    </a:lnTo>
                    <a:lnTo>
                      <a:pt x="366" y="86"/>
                    </a:lnTo>
                    <a:lnTo>
                      <a:pt x="362" y="86"/>
                    </a:lnTo>
                    <a:lnTo>
                      <a:pt x="352" y="90"/>
                    </a:lnTo>
                    <a:lnTo>
                      <a:pt x="334" y="94"/>
                    </a:lnTo>
                    <a:lnTo>
                      <a:pt x="328" y="94"/>
                    </a:lnTo>
                    <a:lnTo>
                      <a:pt x="324" y="94"/>
                    </a:lnTo>
                    <a:lnTo>
                      <a:pt x="322" y="90"/>
                    </a:lnTo>
                    <a:lnTo>
                      <a:pt x="320" y="84"/>
                    </a:lnTo>
                    <a:lnTo>
                      <a:pt x="320" y="70"/>
                    </a:lnTo>
                    <a:lnTo>
                      <a:pt x="322" y="60"/>
                    </a:lnTo>
                    <a:lnTo>
                      <a:pt x="320" y="54"/>
                    </a:lnTo>
                    <a:lnTo>
                      <a:pt x="216" y="50"/>
                    </a:lnTo>
                    <a:lnTo>
                      <a:pt x="202" y="44"/>
                    </a:lnTo>
                    <a:lnTo>
                      <a:pt x="194" y="38"/>
                    </a:lnTo>
                    <a:lnTo>
                      <a:pt x="178" y="34"/>
                    </a:lnTo>
                    <a:lnTo>
                      <a:pt x="172" y="30"/>
                    </a:lnTo>
                    <a:lnTo>
                      <a:pt x="164" y="24"/>
                    </a:lnTo>
                    <a:lnTo>
                      <a:pt x="144" y="0"/>
                    </a:lnTo>
                    <a:lnTo>
                      <a:pt x="132" y="10"/>
                    </a:lnTo>
                    <a:lnTo>
                      <a:pt x="116" y="4"/>
                    </a:lnTo>
                    <a:lnTo>
                      <a:pt x="74" y="6"/>
                    </a:lnTo>
                    <a:lnTo>
                      <a:pt x="62" y="2"/>
                    </a:lnTo>
                    <a:close/>
                  </a:path>
                </a:pathLst>
              </a:custGeom>
              <a:grp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charset="0"/>
                    <a:ea typeface="SimSun"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charset="0"/>
                    <a:ea typeface="SimSun"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charset="0"/>
                    <a:ea typeface="SimSun"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charset="0"/>
                    <a:ea typeface="SimSun"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charset="0"/>
                    <a:ea typeface="SimSun"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SimSun"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SimSun"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SimSun"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SimSun" panose="02010600030101010101" pitchFamily="2" charset="-122"/>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rgbClr val="FFFFFF"/>
                  </a:solidFill>
                  <a:effectLst/>
                  <a:uLnTx/>
                  <a:uFillTx/>
                  <a:latin typeface="Calibri" panose="020F0502020204030204" charset="0"/>
                  <a:ea typeface="SimSun" panose="02010600030101010101" pitchFamily="2" charset="-122"/>
                  <a:cs typeface="+mn-cs"/>
                </a:endParaRPr>
              </a:p>
            </p:txBody>
          </p:sp>
          <p:sp>
            <p:nvSpPr>
              <p:cNvPr id="2066" name="广东"/>
              <p:cNvSpPr/>
              <p:nvPr/>
            </p:nvSpPr>
            <p:spPr bwMode="auto">
              <a:xfrm>
                <a:off x="5472113" y="4876800"/>
                <a:ext cx="928687" cy="735013"/>
              </a:xfrm>
              <a:custGeom>
                <a:avLst/>
                <a:gdLst>
                  <a:gd name="T0" fmla="*/ 2147483646 w 508"/>
                  <a:gd name="T1" fmla="*/ 2147483646 h 402"/>
                  <a:gd name="T2" fmla="*/ 2147483646 w 508"/>
                  <a:gd name="T3" fmla="*/ 2147483646 h 402"/>
                  <a:gd name="T4" fmla="*/ 2147483646 w 508"/>
                  <a:gd name="T5" fmla="*/ 2147483646 h 402"/>
                  <a:gd name="T6" fmla="*/ 2147483646 w 508"/>
                  <a:gd name="T7" fmla="*/ 2147483646 h 402"/>
                  <a:gd name="T8" fmla="*/ 2147483646 w 508"/>
                  <a:gd name="T9" fmla="*/ 2147483646 h 402"/>
                  <a:gd name="T10" fmla="*/ 2147483646 w 508"/>
                  <a:gd name="T11" fmla="*/ 2147483646 h 402"/>
                  <a:gd name="T12" fmla="*/ 2147483646 w 508"/>
                  <a:gd name="T13" fmla="*/ 2147483646 h 402"/>
                  <a:gd name="T14" fmla="*/ 2147483646 w 508"/>
                  <a:gd name="T15" fmla="*/ 2147483646 h 402"/>
                  <a:gd name="T16" fmla="*/ 2147483646 w 508"/>
                  <a:gd name="T17" fmla="*/ 2147483646 h 402"/>
                  <a:gd name="T18" fmla="*/ 2147483646 w 508"/>
                  <a:gd name="T19" fmla="*/ 2147483646 h 402"/>
                  <a:gd name="T20" fmla="*/ 2147483646 w 508"/>
                  <a:gd name="T21" fmla="*/ 2147483646 h 402"/>
                  <a:gd name="T22" fmla="*/ 2147483646 w 508"/>
                  <a:gd name="T23" fmla="*/ 2147483646 h 402"/>
                  <a:gd name="T24" fmla="*/ 2147483646 w 508"/>
                  <a:gd name="T25" fmla="*/ 2147483646 h 402"/>
                  <a:gd name="T26" fmla="*/ 2147483646 w 508"/>
                  <a:gd name="T27" fmla="*/ 2147483646 h 402"/>
                  <a:gd name="T28" fmla="*/ 2147483646 w 508"/>
                  <a:gd name="T29" fmla="*/ 2147483646 h 402"/>
                  <a:gd name="T30" fmla="*/ 2147483646 w 508"/>
                  <a:gd name="T31" fmla="*/ 2147483646 h 402"/>
                  <a:gd name="T32" fmla="*/ 2147483646 w 508"/>
                  <a:gd name="T33" fmla="*/ 2147483646 h 402"/>
                  <a:gd name="T34" fmla="*/ 2147483646 w 508"/>
                  <a:gd name="T35" fmla="*/ 2147483646 h 402"/>
                  <a:gd name="T36" fmla="*/ 2147483646 w 508"/>
                  <a:gd name="T37" fmla="*/ 2147483646 h 402"/>
                  <a:gd name="T38" fmla="*/ 2147483646 w 508"/>
                  <a:gd name="T39" fmla="*/ 2147483646 h 402"/>
                  <a:gd name="T40" fmla="*/ 2147483646 w 508"/>
                  <a:gd name="T41" fmla="*/ 2147483646 h 402"/>
                  <a:gd name="T42" fmla="*/ 2147483646 w 508"/>
                  <a:gd name="T43" fmla="*/ 2147483646 h 402"/>
                  <a:gd name="T44" fmla="*/ 2147483646 w 508"/>
                  <a:gd name="T45" fmla="*/ 2147483646 h 402"/>
                  <a:gd name="T46" fmla="*/ 2147483646 w 508"/>
                  <a:gd name="T47" fmla="*/ 2147483646 h 402"/>
                  <a:gd name="T48" fmla="*/ 2147483646 w 508"/>
                  <a:gd name="T49" fmla="*/ 2147483646 h 402"/>
                  <a:gd name="T50" fmla="*/ 2147483646 w 508"/>
                  <a:gd name="T51" fmla="*/ 2147483646 h 402"/>
                  <a:gd name="T52" fmla="*/ 2147483646 w 508"/>
                  <a:gd name="T53" fmla="*/ 2147483646 h 402"/>
                  <a:gd name="T54" fmla="*/ 2147483646 w 508"/>
                  <a:gd name="T55" fmla="*/ 2147483646 h 402"/>
                  <a:gd name="T56" fmla="*/ 2147483646 w 508"/>
                  <a:gd name="T57" fmla="*/ 2147483646 h 402"/>
                  <a:gd name="T58" fmla="*/ 2147483646 w 508"/>
                  <a:gd name="T59" fmla="*/ 2147483646 h 402"/>
                  <a:gd name="T60" fmla="*/ 2147483646 w 508"/>
                  <a:gd name="T61" fmla="*/ 2147483646 h 402"/>
                  <a:gd name="T62" fmla="*/ 2147483646 w 508"/>
                  <a:gd name="T63" fmla="*/ 2147483646 h 402"/>
                  <a:gd name="T64" fmla="*/ 2147483646 w 508"/>
                  <a:gd name="T65" fmla="*/ 2147483646 h 402"/>
                  <a:gd name="T66" fmla="*/ 2147483646 w 508"/>
                  <a:gd name="T67" fmla="*/ 2147483646 h 402"/>
                  <a:gd name="T68" fmla="*/ 2147483646 w 508"/>
                  <a:gd name="T69" fmla="*/ 2147483646 h 402"/>
                  <a:gd name="T70" fmla="*/ 2147483646 w 508"/>
                  <a:gd name="T71" fmla="*/ 2147483646 h 402"/>
                  <a:gd name="T72" fmla="*/ 2147483646 w 508"/>
                  <a:gd name="T73" fmla="*/ 2147483646 h 402"/>
                  <a:gd name="T74" fmla="*/ 2147483646 w 508"/>
                  <a:gd name="T75" fmla="*/ 2147483646 h 402"/>
                  <a:gd name="T76" fmla="*/ 2147483646 w 508"/>
                  <a:gd name="T77" fmla="*/ 2147483646 h 402"/>
                  <a:gd name="T78" fmla="*/ 2147483646 w 508"/>
                  <a:gd name="T79" fmla="*/ 2147483646 h 402"/>
                  <a:gd name="T80" fmla="*/ 2147483646 w 508"/>
                  <a:gd name="T81" fmla="*/ 2147483646 h 402"/>
                  <a:gd name="T82" fmla="*/ 2147483646 w 508"/>
                  <a:gd name="T83" fmla="*/ 2147483646 h 402"/>
                  <a:gd name="T84" fmla="*/ 2147483646 w 508"/>
                  <a:gd name="T85" fmla="*/ 2147483646 h 402"/>
                  <a:gd name="T86" fmla="*/ 2147483646 w 508"/>
                  <a:gd name="T87" fmla="*/ 2147483646 h 402"/>
                  <a:gd name="T88" fmla="*/ 2147483646 w 508"/>
                  <a:gd name="T89" fmla="*/ 2147483646 h 402"/>
                  <a:gd name="T90" fmla="*/ 2147483646 w 508"/>
                  <a:gd name="T91" fmla="*/ 2147483646 h 402"/>
                  <a:gd name="T92" fmla="*/ 2147483646 w 508"/>
                  <a:gd name="T93" fmla="*/ 2147483646 h 402"/>
                  <a:gd name="T94" fmla="*/ 2147483646 w 508"/>
                  <a:gd name="T95" fmla="*/ 2147483646 h 402"/>
                  <a:gd name="T96" fmla="*/ 2147483646 w 508"/>
                  <a:gd name="T97" fmla="*/ 2147483646 h 402"/>
                  <a:gd name="T98" fmla="*/ 2147483646 w 508"/>
                  <a:gd name="T99" fmla="*/ 2147483646 h 402"/>
                  <a:gd name="T100" fmla="*/ 2147483646 w 508"/>
                  <a:gd name="T101" fmla="*/ 2147483646 h 40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508" h="402">
                    <a:moveTo>
                      <a:pt x="476" y="138"/>
                    </a:moveTo>
                    <a:lnTo>
                      <a:pt x="476" y="138"/>
                    </a:lnTo>
                    <a:lnTo>
                      <a:pt x="484" y="134"/>
                    </a:lnTo>
                    <a:lnTo>
                      <a:pt x="488" y="130"/>
                    </a:lnTo>
                    <a:lnTo>
                      <a:pt x="488" y="128"/>
                    </a:lnTo>
                    <a:lnTo>
                      <a:pt x="490" y="126"/>
                    </a:lnTo>
                    <a:lnTo>
                      <a:pt x="492" y="126"/>
                    </a:lnTo>
                    <a:lnTo>
                      <a:pt x="508" y="126"/>
                    </a:lnTo>
                    <a:lnTo>
                      <a:pt x="508" y="116"/>
                    </a:lnTo>
                    <a:lnTo>
                      <a:pt x="502" y="114"/>
                    </a:lnTo>
                    <a:lnTo>
                      <a:pt x="496" y="110"/>
                    </a:lnTo>
                    <a:lnTo>
                      <a:pt x="472" y="88"/>
                    </a:lnTo>
                    <a:lnTo>
                      <a:pt x="460" y="58"/>
                    </a:lnTo>
                    <a:lnTo>
                      <a:pt x="446" y="44"/>
                    </a:lnTo>
                    <a:lnTo>
                      <a:pt x="424" y="42"/>
                    </a:lnTo>
                    <a:lnTo>
                      <a:pt x="406" y="44"/>
                    </a:lnTo>
                    <a:lnTo>
                      <a:pt x="402" y="44"/>
                    </a:lnTo>
                    <a:lnTo>
                      <a:pt x="404" y="54"/>
                    </a:lnTo>
                    <a:lnTo>
                      <a:pt x="404" y="56"/>
                    </a:lnTo>
                    <a:lnTo>
                      <a:pt x="404" y="58"/>
                    </a:lnTo>
                    <a:lnTo>
                      <a:pt x="400" y="58"/>
                    </a:lnTo>
                    <a:lnTo>
                      <a:pt x="388" y="64"/>
                    </a:lnTo>
                    <a:lnTo>
                      <a:pt x="386" y="62"/>
                    </a:lnTo>
                    <a:lnTo>
                      <a:pt x="372" y="50"/>
                    </a:lnTo>
                    <a:lnTo>
                      <a:pt x="368" y="50"/>
                    </a:lnTo>
                    <a:lnTo>
                      <a:pt x="364" y="50"/>
                    </a:lnTo>
                    <a:lnTo>
                      <a:pt x="332" y="64"/>
                    </a:lnTo>
                    <a:lnTo>
                      <a:pt x="322" y="68"/>
                    </a:lnTo>
                    <a:lnTo>
                      <a:pt x="316" y="66"/>
                    </a:lnTo>
                    <a:lnTo>
                      <a:pt x="310" y="70"/>
                    </a:lnTo>
                    <a:lnTo>
                      <a:pt x="304" y="76"/>
                    </a:lnTo>
                    <a:lnTo>
                      <a:pt x="300" y="80"/>
                    </a:lnTo>
                    <a:lnTo>
                      <a:pt x="298" y="76"/>
                    </a:lnTo>
                    <a:lnTo>
                      <a:pt x="288" y="66"/>
                    </a:lnTo>
                    <a:lnTo>
                      <a:pt x="286" y="62"/>
                    </a:lnTo>
                    <a:lnTo>
                      <a:pt x="286" y="58"/>
                    </a:lnTo>
                    <a:lnTo>
                      <a:pt x="290" y="50"/>
                    </a:lnTo>
                    <a:lnTo>
                      <a:pt x="300" y="38"/>
                    </a:lnTo>
                    <a:lnTo>
                      <a:pt x="314" y="22"/>
                    </a:lnTo>
                    <a:lnTo>
                      <a:pt x="318" y="16"/>
                    </a:lnTo>
                    <a:lnTo>
                      <a:pt x="316" y="12"/>
                    </a:lnTo>
                    <a:lnTo>
                      <a:pt x="312" y="12"/>
                    </a:lnTo>
                    <a:lnTo>
                      <a:pt x="308" y="14"/>
                    </a:lnTo>
                    <a:lnTo>
                      <a:pt x="298" y="20"/>
                    </a:lnTo>
                    <a:lnTo>
                      <a:pt x="288" y="26"/>
                    </a:lnTo>
                    <a:lnTo>
                      <a:pt x="282" y="28"/>
                    </a:lnTo>
                    <a:lnTo>
                      <a:pt x="280" y="26"/>
                    </a:lnTo>
                    <a:lnTo>
                      <a:pt x="278" y="20"/>
                    </a:lnTo>
                    <a:lnTo>
                      <a:pt x="276" y="20"/>
                    </a:lnTo>
                    <a:lnTo>
                      <a:pt x="270" y="6"/>
                    </a:lnTo>
                    <a:lnTo>
                      <a:pt x="254" y="16"/>
                    </a:lnTo>
                    <a:lnTo>
                      <a:pt x="252" y="18"/>
                    </a:lnTo>
                    <a:lnTo>
                      <a:pt x="252" y="16"/>
                    </a:lnTo>
                    <a:lnTo>
                      <a:pt x="236" y="8"/>
                    </a:lnTo>
                    <a:lnTo>
                      <a:pt x="220" y="2"/>
                    </a:lnTo>
                    <a:lnTo>
                      <a:pt x="214" y="0"/>
                    </a:lnTo>
                    <a:lnTo>
                      <a:pt x="208" y="2"/>
                    </a:lnTo>
                    <a:lnTo>
                      <a:pt x="204" y="6"/>
                    </a:lnTo>
                    <a:lnTo>
                      <a:pt x="198" y="12"/>
                    </a:lnTo>
                    <a:lnTo>
                      <a:pt x="204" y="24"/>
                    </a:lnTo>
                    <a:lnTo>
                      <a:pt x="210" y="38"/>
                    </a:lnTo>
                    <a:lnTo>
                      <a:pt x="210" y="44"/>
                    </a:lnTo>
                    <a:lnTo>
                      <a:pt x="210" y="48"/>
                    </a:lnTo>
                    <a:lnTo>
                      <a:pt x="208" y="52"/>
                    </a:lnTo>
                    <a:lnTo>
                      <a:pt x="204" y="54"/>
                    </a:lnTo>
                    <a:lnTo>
                      <a:pt x="200" y="54"/>
                    </a:lnTo>
                    <a:lnTo>
                      <a:pt x="194" y="54"/>
                    </a:lnTo>
                    <a:lnTo>
                      <a:pt x="188" y="50"/>
                    </a:lnTo>
                    <a:lnTo>
                      <a:pt x="182" y="46"/>
                    </a:lnTo>
                    <a:lnTo>
                      <a:pt x="164" y="36"/>
                    </a:lnTo>
                    <a:lnTo>
                      <a:pt x="156" y="32"/>
                    </a:lnTo>
                    <a:lnTo>
                      <a:pt x="156" y="34"/>
                    </a:lnTo>
                    <a:lnTo>
                      <a:pt x="156" y="52"/>
                    </a:lnTo>
                    <a:lnTo>
                      <a:pt x="144" y="66"/>
                    </a:lnTo>
                    <a:lnTo>
                      <a:pt x="144" y="80"/>
                    </a:lnTo>
                    <a:lnTo>
                      <a:pt x="148" y="94"/>
                    </a:lnTo>
                    <a:lnTo>
                      <a:pt x="150" y="94"/>
                    </a:lnTo>
                    <a:lnTo>
                      <a:pt x="140" y="108"/>
                    </a:lnTo>
                    <a:lnTo>
                      <a:pt x="136" y="120"/>
                    </a:lnTo>
                    <a:lnTo>
                      <a:pt x="136" y="122"/>
                    </a:lnTo>
                    <a:lnTo>
                      <a:pt x="124" y="134"/>
                    </a:lnTo>
                    <a:lnTo>
                      <a:pt x="104" y="180"/>
                    </a:lnTo>
                    <a:lnTo>
                      <a:pt x="104" y="204"/>
                    </a:lnTo>
                    <a:lnTo>
                      <a:pt x="60" y="230"/>
                    </a:lnTo>
                    <a:lnTo>
                      <a:pt x="58" y="234"/>
                    </a:lnTo>
                    <a:lnTo>
                      <a:pt x="64" y="248"/>
                    </a:lnTo>
                    <a:lnTo>
                      <a:pt x="60" y="266"/>
                    </a:lnTo>
                    <a:lnTo>
                      <a:pt x="42" y="264"/>
                    </a:lnTo>
                    <a:lnTo>
                      <a:pt x="38" y="284"/>
                    </a:lnTo>
                    <a:lnTo>
                      <a:pt x="16" y="284"/>
                    </a:lnTo>
                    <a:lnTo>
                      <a:pt x="10" y="292"/>
                    </a:lnTo>
                    <a:lnTo>
                      <a:pt x="4" y="306"/>
                    </a:lnTo>
                    <a:lnTo>
                      <a:pt x="0" y="356"/>
                    </a:lnTo>
                    <a:lnTo>
                      <a:pt x="4" y="368"/>
                    </a:lnTo>
                    <a:lnTo>
                      <a:pt x="6" y="368"/>
                    </a:lnTo>
                    <a:lnTo>
                      <a:pt x="6" y="380"/>
                    </a:lnTo>
                    <a:lnTo>
                      <a:pt x="16" y="392"/>
                    </a:lnTo>
                    <a:lnTo>
                      <a:pt x="16" y="402"/>
                    </a:lnTo>
                    <a:lnTo>
                      <a:pt x="42" y="400"/>
                    </a:lnTo>
                    <a:lnTo>
                      <a:pt x="44" y="398"/>
                    </a:lnTo>
                    <a:lnTo>
                      <a:pt x="44" y="396"/>
                    </a:lnTo>
                    <a:lnTo>
                      <a:pt x="52" y="388"/>
                    </a:lnTo>
                    <a:lnTo>
                      <a:pt x="36" y="372"/>
                    </a:lnTo>
                    <a:lnTo>
                      <a:pt x="34" y="372"/>
                    </a:lnTo>
                    <a:lnTo>
                      <a:pt x="24" y="364"/>
                    </a:lnTo>
                    <a:lnTo>
                      <a:pt x="24" y="362"/>
                    </a:lnTo>
                    <a:lnTo>
                      <a:pt x="24" y="346"/>
                    </a:lnTo>
                    <a:lnTo>
                      <a:pt x="36" y="346"/>
                    </a:lnTo>
                    <a:lnTo>
                      <a:pt x="38" y="340"/>
                    </a:lnTo>
                    <a:lnTo>
                      <a:pt x="32" y="324"/>
                    </a:lnTo>
                    <a:lnTo>
                      <a:pt x="64" y="324"/>
                    </a:lnTo>
                    <a:lnTo>
                      <a:pt x="120" y="298"/>
                    </a:lnTo>
                    <a:lnTo>
                      <a:pt x="126" y="286"/>
                    </a:lnTo>
                    <a:lnTo>
                      <a:pt x="128" y="282"/>
                    </a:lnTo>
                    <a:lnTo>
                      <a:pt x="140" y="288"/>
                    </a:lnTo>
                    <a:lnTo>
                      <a:pt x="140" y="290"/>
                    </a:lnTo>
                    <a:lnTo>
                      <a:pt x="146" y="296"/>
                    </a:lnTo>
                    <a:lnTo>
                      <a:pt x="152" y="294"/>
                    </a:lnTo>
                    <a:lnTo>
                      <a:pt x="150" y="282"/>
                    </a:lnTo>
                    <a:lnTo>
                      <a:pt x="168" y="282"/>
                    </a:lnTo>
                    <a:lnTo>
                      <a:pt x="186" y="286"/>
                    </a:lnTo>
                    <a:lnTo>
                      <a:pt x="192" y="274"/>
                    </a:lnTo>
                    <a:lnTo>
                      <a:pt x="194" y="272"/>
                    </a:lnTo>
                    <a:lnTo>
                      <a:pt x="196" y="272"/>
                    </a:lnTo>
                    <a:lnTo>
                      <a:pt x="214" y="266"/>
                    </a:lnTo>
                    <a:lnTo>
                      <a:pt x="218" y="238"/>
                    </a:lnTo>
                    <a:lnTo>
                      <a:pt x="238" y="256"/>
                    </a:lnTo>
                    <a:lnTo>
                      <a:pt x="246" y="256"/>
                    </a:lnTo>
                    <a:lnTo>
                      <a:pt x="250" y="252"/>
                    </a:lnTo>
                    <a:lnTo>
                      <a:pt x="248" y="192"/>
                    </a:lnTo>
                    <a:lnTo>
                      <a:pt x="248" y="190"/>
                    </a:lnTo>
                    <a:lnTo>
                      <a:pt x="248" y="186"/>
                    </a:lnTo>
                    <a:lnTo>
                      <a:pt x="260" y="188"/>
                    </a:lnTo>
                    <a:lnTo>
                      <a:pt x="262" y="188"/>
                    </a:lnTo>
                    <a:lnTo>
                      <a:pt x="264" y="190"/>
                    </a:lnTo>
                    <a:lnTo>
                      <a:pt x="286" y="230"/>
                    </a:lnTo>
                    <a:lnTo>
                      <a:pt x="312" y="226"/>
                    </a:lnTo>
                    <a:lnTo>
                      <a:pt x="318" y="224"/>
                    </a:lnTo>
                    <a:lnTo>
                      <a:pt x="322" y="216"/>
                    </a:lnTo>
                    <a:lnTo>
                      <a:pt x="314" y="208"/>
                    </a:lnTo>
                    <a:lnTo>
                      <a:pt x="312" y="206"/>
                    </a:lnTo>
                    <a:lnTo>
                      <a:pt x="330" y="200"/>
                    </a:lnTo>
                    <a:lnTo>
                      <a:pt x="332" y="198"/>
                    </a:lnTo>
                    <a:lnTo>
                      <a:pt x="340" y="206"/>
                    </a:lnTo>
                    <a:lnTo>
                      <a:pt x="346" y="202"/>
                    </a:lnTo>
                    <a:lnTo>
                      <a:pt x="346" y="190"/>
                    </a:lnTo>
                    <a:lnTo>
                      <a:pt x="350" y="190"/>
                    </a:lnTo>
                    <a:lnTo>
                      <a:pt x="364" y="190"/>
                    </a:lnTo>
                    <a:lnTo>
                      <a:pt x="370" y="192"/>
                    </a:lnTo>
                    <a:lnTo>
                      <a:pt x="376" y="194"/>
                    </a:lnTo>
                    <a:lnTo>
                      <a:pt x="382" y="198"/>
                    </a:lnTo>
                    <a:lnTo>
                      <a:pt x="386" y="202"/>
                    </a:lnTo>
                    <a:lnTo>
                      <a:pt x="388" y="206"/>
                    </a:lnTo>
                    <a:lnTo>
                      <a:pt x="392" y="186"/>
                    </a:lnTo>
                    <a:lnTo>
                      <a:pt x="396" y="184"/>
                    </a:lnTo>
                    <a:lnTo>
                      <a:pt x="400" y="182"/>
                    </a:lnTo>
                    <a:lnTo>
                      <a:pt x="406" y="182"/>
                    </a:lnTo>
                    <a:lnTo>
                      <a:pt x="412" y="184"/>
                    </a:lnTo>
                    <a:lnTo>
                      <a:pt x="414" y="186"/>
                    </a:lnTo>
                    <a:lnTo>
                      <a:pt x="414" y="188"/>
                    </a:lnTo>
                    <a:lnTo>
                      <a:pt x="418" y="188"/>
                    </a:lnTo>
                    <a:lnTo>
                      <a:pt x="432" y="180"/>
                    </a:lnTo>
                    <a:lnTo>
                      <a:pt x="460" y="160"/>
                    </a:lnTo>
                    <a:lnTo>
                      <a:pt x="460" y="152"/>
                    </a:lnTo>
                    <a:lnTo>
                      <a:pt x="464" y="146"/>
                    </a:lnTo>
                    <a:lnTo>
                      <a:pt x="470" y="140"/>
                    </a:lnTo>
                    <a:lnTo>
                      <a:pt x="476" y="138"/>
                    </a:lnTo>
                    <a:close/>
                  </a:path>
                </a:pathLst>
              </a:custGeom>
              <a:grp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charset="0"/>
                    <a:ea typeface="SimSun"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charset="0"/>
                    <a:ea typeface="SimSun"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charset="0"/>
                    <a:ea typeface="SimSun"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charset="0"/>
                    <a:ea typeface="SimSun"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charset="0"/>
                    <a:ea typeface="SimSun"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SimSun"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SimSun"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SimSun"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SimSun" panose="02010600030101010101" pitchFamily="2" charset="-122"/>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rgbClr val="FFFFFF"/>
                  </a:solidFill>
                  <a:effectLst/>
                  <a:uLnTx/>
                  <a:uFillTx/>
                  <a:latin typeface="Calibri" panose="020F0502020204030204" charset="0"/>
                  <a:ea typeface="SimSun" panose="02010600030101010101" pitchFamily="2" charset="-122"/>
                  <a:cs typeface="+mn-cs"/>
                </a:endParaRPr>
              </a:p>
            </p:txBody>
          </p:sp>
          <p:sp>
            <p:nvSpPr>
              <p:cNvPr id="2067" name="江西"/>
              <p:cNvSpPr/>
              <p:nvPr/>
            </p:nvSpPr>
            <p:spPr bwMode="auto">
              <a:xfrm>
                <a:off x="5911850" y="4240213"/>
                <a:ext cx="555625" cy="757237"/>
              </a:xfrm>
              <a:custGeom>
                <a:avLst/>
                <a:gdLst>
                  <a:gd name="T0" fmla="*/ 2147483646 w 304"/>
                  <a:gd name="T1" fmla="*/ 0 h 414"/>
                  <a:gd name="T2" fmla="*/ 2147483646 w 304"/>
                  <a:gd name="T3" fmla="*/ 2147483646 h 414"/>
                  <a:gd name="T4" fmla="*/ 2147483646 w 304"/>
                  <a:gd name="T5" fmla="*/ 2147483646 h 414"/>
                  <a:gd name="T6" fmla="*/ 2147483646 w 304"/>
                  <a:gd name="T7" fmla="*/ 2147483646 h 414"/>
                  <a:gd name="T8" fmla="*/ 2147483646 w 304"/>
                  <a:gd name="T9" fmla="*/ 2147483646 h 414"/>
                  <a:gd name="T10" fmla="*/ 2147483646 w 304"/>
                  <a:gd name="T11" fmla="*/ 2147483646 h 414"/>
                  <a:gd name="T12" fmla="*/ 2147483646 w 304"/>
                  <a:gd name="T13" fmla="*/ 2147483646 h 414"/>
                  <a:gd name="T14" fmla="*/ 2147483646 w 304"/>
                  <a:gd name="T15" fmla="*/ 2147483646 h 414"/>
                  <a:gd name="T16" fmla="*/ 2147483646 w 304"/>
                  <a:gd name="T17" fmla="*/ 2147483646 h 414"/>
                  <a:gd name="T18" fmla="*/ 2147483646 w 304"/>
                  <a:gd name="T19" fmla="*/ 2147483646 h 414"/>
                  <a:gd name="T20" fmla="*/ 2147483646 w 304"/>
                  <a:gd name="T21" fmla="*/ 2147483646 h 414"/>
                  <a:gd name="T22" fmla="*/ 2147483646 w 304"/>
                  <a:gd name="T23" fmla="*/ 2147483646 h 414"/>
                  <a:gd name="T24" fmla="*/ 2147483646 w 304"/>
                  <a:gd name="T25" fmla="*/ 2147483646 h 414"/>
                  <a:gd name="T26" fmla="*/ 2147483646 w 304"/>
                  <a:gd name="T27" fmla="*/ 2147483646 h 414"/>
                  <a:gd name="T28" fmla="*/ 0 w 304"/>
                  <a:gd name="T29" fmla="*/ 2147483646 h 414"/>
                  <a:gd name="T30" fmla="*/ 2147483646 w 304"/>
                  <a:gd name="T31" fmla="*/ 2147483646 h 414"/>
                  <a:gd name="T32" fmla="*/ 2147483646 w 304"/>
                  <a:gd name="T33" fmla="*/ 2147483646 h 414"/>
                  <a:gd name="T34" fmla="*/ 2147483646 w 304"/>
                  <a:gd name="T35" fmla="*/ 2147483646 h 414"/>
                  <a:gd name="T36" fmla="*/ 2147483646 w 304"/>
                  <a:gd name="T37" fmla="*/ 2147483646 h 414"/>
                  <a:gd name="T38" fmla="*/ 2147483646 w 304"/>
                  <a:gd name="T39" fmla="*/ 2147483646 h 414"/>
                  <a:gd name="T40" fmla="*/ 2147483646 w 304"/>
                  <a:gd name="T41" fmla="*/ 2147483646 h 414"/>
                  <a:gd name="T42" fmla="*/ 2147483646 w 304"/>
                  <a:gd name="T43" fmla="*/ 2147483646 h 414"/>
                  <a:gd name="T44" fmla="*/ 2147483646 w 304"/>
                  <a:gd name="T45" fmla="*/ 2147483646 h 414"/>
                  <a:gd name="T46" fmla="*/ 2147483646 w 304"/>
                  <a:gd name="T47" fmla="*/ 2147483646 h 414"/>
                  <a:gd name="T48" fmla="*/ 2147483646 w 304"/>
                  <a:gd name="T49" fmla="*/ 2147483646 h 414"/>
                  <a:gd name="T50" fmla="*/ 2147483646 w 304"/>
                  <a:gd name="T51" fmla="*/ 2147483646 h 414"/>
                  <a:gd name="T52" fmla="*/ 2147483646 w 304"/>
                  <a:gd name="T53" fmla="*/ 2147483646 h 414"/>
                  <a:gd name="T54" fmla="*/ 2147483646 w 304"/>
                  <a:gd name="T55" fmla="*/ 2147483646 h 414"/>
                  <a:gd name="T56" fmla="*/ 2147483646 w 304"/>
                  <a:gd name="T57" fmla="*/ 2147483646 h 414"/>
                  <a:gd name="T58" fmla="*/ 2147483646 w 304"/>
                  <a:gd name="T59" fmla="*/ 2147483646 h 414"/>
                  <a:gd name="T60" fmla="*/ 2147483646 w 304"/>
                  <a:gd name="T61" fmla="*/ 2147483646 h 414"/>
                  <a:gd name="T62" fmla="*/ 2147483646 w 304"/>
                  <a:gd name="T63" fmla="*/ 2147483646 h 414"/>
                  <a:gd name="T64" fmla="*/ 2147483646 w 304"/>
                  <a:gd name="T65" fmla="*/ 2147483646 h 414"/>
                  <a:gd name="T66" fmla="*/ 2147483646 w 304"/>
                  <a:gd name="T67" fmla="*/ 2147483646 h 414"/>
                  <a:gd name="T68" fmla="*/ 2147483646 w 304"/>
                  <a:gd name="T69" fmla="*/ 2147483646 h 414"/>
                  <a:gd name="T70" fmla="*/ 2147483646 w 304"/>
                  <a:gd name="T71" fmla="*/ 2147483646 h 414"/>
                  <a:gd name="T72" fmla="*/ 2147483646 w 304"/>
                  <a:gd name="T73" fmla="*/ 2147483646 h 414"/>
                  <a:gd name="T74" fmla="*/ 2147483646 w 304"/>
                  <a:gd name="T75" fmla="*/ 2147483646 h 414"/>
                  <a:gd name="T76" fmla="*/ 2147483646 w 304"/>
                  <a:gd name="T77" fmla="*/ 2147483646 h 414"/>
                  <a:gd name="T78" fmla="*/ 2147483646 w 304"/>
                  <a:gd name="T79" fmla="*/ 2147483646 h 414"/>
                  <a:gd name="T80" fmla="*/ 2147483646 w 304"/>
                  <a:gd name="T81" fmla="*/ 2147483646 h 414"/>
                  <a:gd name="T82" fmla="*/ 2147483646 w 304"/>
                  <a:gd name="T83" fmla="*/ 2147483646 h 414"/>
                  <a:gd name="T84" fmla="*/ 2147483646 w 304"/>
                  <a:gd name="T85" fmla="*/ 2147483646 h 414"/>
                  <a:gd name="T86" fmla="*/ 2147483646 w 304"/>
                  <a:gd name="T87" fmla="*/ 2147483646 h 414"/>
                  <a:gd name="T88" fmla="*/ 2147483646 w 304"/>
                  <a:gd name="T89" fmla="*/ 2147483646 h 414"/>
                  <a:gd name="T90" fmla="*/ 2147483646 w 304"/>
                  <a:gd name="T91" fmla="*/ 2147483646 h 414"/>
                  <a:gd name="T92" fmla="*/ 2147483646 w 304"/>
                  <a:gd name="T93" fmla="*/ 2147483646 h 414"/>
                  <a:gd name="T94" fmla="*/ 2147483646 w 304"/>
                  <a:gd name="T95" fmla="*/ 2147483646 h 414"/>
                  <a:gd name="T96" fmla="*/ 2147483646 w 304"/>
                  <a:gd name="T97" fmla="*/ 2147483646 h 414"/>
                  <a:gd name="T98" fmla="*/ 2147483646 w 304"/>
                  <a:gd name="T99" fmla="*/ 2147483646 h 414"/>
                  <a:gd name="T100" fmla="*/ 2147483646 w 304"/>
                  <a:gd name="T101" fmla="*/ 2147483646 h 414"/>
                  <a:gd name="T102" fmla="*/ 2147483646 w 304"/>
                  <a:gd name="T103" fmla="*/ 2147483646 h 414"/>
                  <a:gd name="T104" fmla="*/ 2147483646 w 304"/>
                  <a:gd name="T105" fmla="*/ 2147483646 h 414"/>
                  <a:gd name="T106" fmla="*/ 2147483646 w 304"/>
                  <a:gd name="T107" fmla="*/ 2147483646 h 414"/>
                  <a:gd name="T108" fmla="*/ 2147483646 w 304"/>
                  <a:gd name="T109" fmla="*/ 2147483646 h 414"/>
                  <a:gd name="T110" fmla="*/ 2147483646 w 304"/>
                  <a:gd name="T111" fmla="*/ 2147483646 h 414"/>
                  <a:gd name="T112" fmla="*/ 2147483646 w 304"/>
                  <a:gd name="T113" fmla="*/ 2147483646 h 414"/>
                  <a:gd name="T114" fmla="*/ 2147483646 w 304"/>
                  <a:gd name="T115" fmla="*/ 2147483646 h 414"/>
                  <a:gd name="T116" fmla="*/ 2147483646 w 304"/>
                  <a:gd name="T117" fmla="*/ 2147483646 h 41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304" h="414">
                    <a:moveTo>
                      <a:pt x="240" y="16"/>
                    </a:moveTo>
                    <a:lnTo>
                      <a:pt x="238" y="16"/>
                    </a:lnTo>
                    <a:lnTo>
                      <a:pt x="220" y="0"/>
                    </a:lnTo>
                    <a:lnTo>
                      <a:pt x="212" y="6"/>
                    </a:lnTo>
                    <a:lnTo>
                      <a:pt x="206" y="16"/>
                    </a:lnTo>
                    <a:lnTo>
                      <a:pt x="200" y="24"/>
                    </a:lnTo>
                    <a:lnTo>
                      <a:pt x="192" y="28"/>
                    </a:lnTo>
                    <a:lnTo>
                      <a:pt x="184" y="32"/>
                    </a:lnTo>
                    <a:lnTo>
                      <a:pt x="180" y="34"/>
                    </a:lnTo>
                    <a:lnTo>
                      <a:pt x="176" y="32"/>
                    </a:lnTo>
                    <a:lnTo>
                      <a:pt x="174" y="28"/>
                    </a:lnTo>
                    <a:lnTo>
                      <a:pt x="174" y="22"/>
                    </a:lnTo>
                    <a:lnTo>
                      <a:pt x="180" y="4"/>
                    </a:lnTo>
                    <a:lnTo>
                      <a:pt x="152" y="22"/>
                    </a:lnTo>
                    <a:lnTo>
                      <a:pt x="152" y="24"/>
                    </a:lnTo>
                    <a:lnTo>
                      <a:pt x="128" y="24"/>
                    </a:lnTo>
                    <a:lnTo>
                      <a:pt x="108" y="34"/>
                    </a:lnTo>
                    <a:lnTo>
                      <a:pt x="108" y="36"/>
                    </a:lnTo>
                    <a:lnTo>
                      <a:pt x="84" y="36"/>
                    </a:lnTo>
                    <a:lnTo>
                      <a:pt x="72" y="42"/>
                    </a:lnTo>
                    <a:lnTo>
                      <a:pt x="68" y="54"/>
                    </a:lnTo>
                    <a:lnTo>
                      <a:pt x="66" y="56"/>
                    </a:lnTo>
                    <a:lnTo>
                      <a:pt x="40" y="56"/>
                    </a:lnTo>
                    <a:lnTo>
                      <a:pt x="34" y="56"/>
                    </a:lnTo>
                    <a:lnTo>
                      <a:pt x="28" y="62"/>
                    </a:lnTo>
                    <a:lnTo>
                      <a:pt x="8" y="80"/>
                    </a:lnTo>
                    <a:lnTo>
                      <a:pt x="16" y="84"/>
                    </a:lnTo>
                    <a:lnTo>
                      <a:pt x="20" y="88"/>
                    </a:lnTo>
                    <a:lnTo>
                      <a:pt x="22" y="94"/>
                    </a:lnTo>
                    <a:lnTo>
                      <a:pt x="22" y="92"/>
                    </a:lnTo>
                    <a:lnTo>
                      <a:pt x="34" y="138"/>
                    </a:lnTo>
                    <a:lnTo>
                      <a:pt x="34" y="140"/>
                    </a:lnTo>
                    <a:lnTo>
                      <a:pt x="34" y="144"/>
                    </a:lnTo>
                    <a:lnTo>
                      <a:pt x="32" y="144"/>
                    </a:lnTo>
                    <a:lnTo>
                      <a:pt x="0" y="188"/>
                    </a:lnTo>
                    <a:lnTo>
                      <a:pt x="0" y="200"/>
                    </a:lnTo>
                    <a:lnTo>
                      <a:pt x="8" y="196"/>
                    </a:lnTo>
                    <a:lnTo>
                      <a:pt x="12" y="196"/>
                    </a:lnTo>
                    <a:lnTo>
                      <a:pt x="16" y="198"/>
                    </a:lnTo>
                    <a:lnTo>
                      <a:pt x="18" y="202"/>
                    </a:lnTo>
                    <a:lnTo>
                      <a:pt x="16" y="214"/>
                    </a:lnTo>
                    <a:lnTo>
                      <a:pt x="16" y="226"/>
                    </a:lnTo>
                    <a:lnTo>
                      <a:pt x="18" y="238"/>
                    </a:lnTo>
                    <a:lnTo>
                      <a:pt x="20" y="250"/>
                    </a:lnTo>
                    <a:lnTo>
                      <a:pt x="24" y="262"/>
                    </a:lnTo>
                    <a:lnTo>
                      <a:pt x="36" y="274"/>
                    </a:lnTo>
                    <a:lnTo>
                      <a:pt x="40" y="280"/>
                    </a:lnTo>
                    <a:lnTo>
                      <a:pt x="40" y="286"/>
                    </a:lnTo>
                    <a:lnTo>
                      <a:pt x="36" y="294"/>
                    </a:lnTo>
                    <a:lnTo>
                      <a:pt x="42" y="304"/>
                    </a:lnTo>
                    <a:lnTo>
                      <a:pt x="44" y="310"/>
                    </a:lnTo>
                    <a:lnTo>
                      <a:pt x="44" y="320"/>
                    </a:lnTo>
                    <a:lnTo>
                      <a:pt x="40" y="330"/>
                    </a:lnTo>
                    <a:lnTo>
                      <a:pt x="34" y="344"/>
                    </a:lnTo>
                    <a:lnTo>
                      <a:pt x="44" y="362"/>
                    </a:lnTo>
                    <a:lnTo>
                      <a:pt x="46" y="366"/>
                    </a:lnTo>
                    <a:lnTo>
                      <a:pt x="52" y="362"/>
                    </a:lnTo>
                    <a:lnTo>
                      <a:pt x="60" y="356"/>
                    </a:lnTo>
                    <a:lnTo>
                      <a:pt x="66" y="352"/>
                    </a:lnTo>
                    <a:lnTo>
                      <a:pt x="72" y="352"/>
                    </a:lnTo>
                    <a:lnTo>
                      <a:pt x="78" y="352"/>
                    </a:lnTo>
                    <a:lnTo>
                      <a:pt x="84" y="356"/>
                    </a:lnTo>
                    <a:lnTo>
                      <a:pt x="86" y="362"/>
                    </a:lnTo>
                    <a:lnTo>
                      <a:pt x="86" y="366"/>
                    </a:lnTo>
                    <a:lnTo>
                      <a:pt x="82" y="374"/>
                    </a:lnTo>
                    <a:lnTo>
                      <a:pt x="66" y="392"/>
                    </a:lnTo>
                    <a:lnTo>
                      <a:pt x="56" y="406"/>
                    </a:lnTo>
                    <a:lnTo>
                      <a:pt x="60" y="414"/>
                    </a:lnTo>
                    <a:lnTo>
                      <a:pt x="72" y="408"/>
                    </a:lnTo>
                    <a:lnTo>
                      <a:pt x="76" y="406"/>
                    </a:lnTo>
                    <a:lnTo>
                      <a:pt x="80" y="406"/>
                    </a:lnTo>
                    <a:lnTo>
                      <a:pt x="94" y="402"/>
                    </a:lnTo>
                    <a:lnTo>
                      <a:pt x="120" y="390"/>
                    </a:lnTo>
                    <a:lnTo>
                      <a:pt x="126" y="388"/>
                    </a:lnTo>
                    <a:lnTo>
                      <a:pt x="134" y="390"/>
                    </a:lnTo>
                    <a:lnTo>
                      <a:pt x="142" y="394"/>
                    </a:lnTo>
                    <a:lnTo>
                      <a:pt x="150" y="402"/>
                    </a:lnTo>
                    <a:lnTo>
                      <a:pt x="154" y="400"/>
                    </a:lnTo>
                    <a:lnTo>
                      <a:pt x="154" y="390"/>
                    </a:lnTo>
                    <a:lnTo>
                      <a:pt x="152" y="388"/>
                    </a:lnTo>
                    <a:lnTo>
                      <a:pt x="152" y="384"/>
                    </a:lnTo>
                    <a:lnTo>
                      <a:pt x="154" y="380"/>
                    </a:lnTo>
                    <a:lnTo>
                      <a:pt x="150" y="366"/>
                    </a:lnTo>
                    <a:lnTo>
                      <a:pt x="150" y="362"/>
                    </a:lnTo>
                    <a:lnTo>
                      <a:pt x="150" y="358"/>
                    </a:lnTo>
                    <a:lnTo>
                      <a:pt x="158" y="352"/>
                    </a:lnTo>
                    <a:lnTo>
                      <a:pt x="166" y="346"/>
                    </a:lnTo>
                    <a:lnTo>
                      <a:pt x="162" y="336"/>
                    </a:lnTo>
                    <a:lnTo>
                      <a:pt x="162" y="334"/>
                    </a:lnTo>
                    <a:lnTo>
                      <a:pt x="166" y="328"/>
                    </a:lnTo>
                    <a:lnTo>
                      <a:pt x="164" y="324"/>
                    </a:lnTo>
                    <a:lnTo>
                      <a:pt x="164" y="320"/>
                    </a:lnTo>
                    <a:lnTo>
                      <a:pt x="164" y="316"/>
                    </a:lnTo>
                    <a:lnTo>
                      <a:pt x="170" y="308"/>
                    </a:lnTo>
                    <a:lnTo>
                      <a:pt x="180" y="300"/>
                    </a:lnTo>
                    <a:lnTo>
                      <a:pt x="178" y="298"/>
                    </a:lnTo>
                    <a:lnTo>
                      <a:pt x="176" y="296"/>
                    </a:lnTo>
                    <a:lnTo>
                      <a:pt x="186" y="292"/>
                    </a:lnTo>
                    <a:lnTo>
                      <a:pt x="186" y="278"/>
                    </a:lnTo>
                    <a:lnTo>
                      <a:pt x="186" y="274"/>
                    </a:lnTo>
                    <a:lnTo>
                      <a:pt x="190" y="270"/>
                    </a:lnTo>
                    <a:lnTo>
                      <a:pt x="194" y="266"/>
                    </a:lnTo>
                    <a:lnTo>
                      <a:pt x="200" y="260"/>
                    </a:lnTo>
                    <a:lnTo>
                      <a:pt x="206" y="256"/>
                    </a:lnTo>
                    <a:lnTo>
                      <a:pt x="194" y="242"/>
                    </a:lnTo>
                    <a:lnTo>
                      <a:pt x="192" y="238"/>
                    </a:lnTo>
                    <a:lnTo>
                      <a:pt x="192" y="232"/>
                    </a:lnTo>
                    <a:lnTo>
                      <a:pt x="194" y="228"/>
                    </a:lnTo>
                    <a:lnTo>
                      <a:pt x="198" y="222"/>
                    </a:lnTo>
                    <a:lnTo>
                      <a:pt x="198" y="220"/>
                    </a:lnTo>
                    <a:lnTo>
                      <a:pt x="224" y="200"/>
                    </a:lnTo>
                    <a:lnTo>
                      <a:pt x="224" y="194"/>
                    </a:lnTo>
                    <a:lnTo>
                      <a:pt x="222" y="192"/>
                    </a:lnTo>
                    <a:lnTo>
                      <a:pt x="220" y="186"/>
                    </a:lnTo>
                    <a:lnTo>
                      <a:pt x="220" y="178"/>
                    </a:lnTo>
                    <a:lnTo>
                      <a:pt x="220" y="170"/>
                    </a:lnTo>
                    <a:lnTo>
                      <a:pt x="224" y="156"/>
                    </a:lnTo>
                    <a:lnTo>
                      <a:pt x="230" y="146"/>
                    </a:lnTo>
                    <a:lnTo>
                      <a:pt x="238" y="138"/>
                    </a:lnTo>
                    <a:lnTo>
                      <a:pt x="250" y="136"/>
                    </a:lnTo>
                    <a:lnTo>
                      <a:pt x="252" y="136"/>
                    </a:lnTo>
                    <a:lnTo>
                      <a:pt x="262" y="140"/>
                    </a:lnTo>
                    <a:lnTo>
                      <a:pt x="272" y="140"/>
                    </a:lnTo>
                    <a:lnTo>
                      <a:pt x="284" y="128"/>
                    </a:lnTo>
                    <a:lnTo>
                      <a:pt x="296" y="120"/>
                    </a:lnTo>
                    <a:lnTo>
                      <a:pt x="296" y="108"/>
                    </a:lnTo>
                    <a:lnTo>
                      <a:pt x="296" y="106"/>
                    </a:lnTo>
                    <a:lnTo>
                      <a:pt x="296" y="104"/>
                    </a:lnTo>
                    <a:lnTo>
                      <a:pt x="300" y="102"/>
                    </a:lnTo>
                    <a:lnTo>
                      <a:pt x="304" y="98"/>
                    </a:lnTo>
                    <a:lnTo>
                      <a:pt x="304" y="96"/>
                    </a:lnTo>
                    <a:lnTo>
                      <a:pt x="296" y="84"/>
                    </a:lnTo>
                    <a:lnTo>
                      <a:pt x="286" y="68"/>
                    </a:lnTo>
                    <a:lnTo>
                      <a:pt x="276" y="52"/>
                    </a:lnTo>
                    <a:lnTo>
                      <a:pt x="274" y="46"/>
                    </a:lnTo>
                    <a:lnTo>
                      <a:pt x="274" y="40"/>
                    </a:lnTo>
                    <a:lnTo>
                      <a:pt x="276" y="34"/>
                    </a:lnTo>
                    <a:lnTo>
                      <a:pt x="280" y="28"/>
                    </a:lnTo>
                    <a:lnTo>
                      <a:pt x="264" y="20"/>
                    </a:lnTo>
                    <a:lnTo>
                      <a:pt x="240" y="16"/>
                    </a:lnTo>
                    <a:close/>
                  </a:path>
                </a:pathLst>
              </a:custGeom>
              <a:solidFill>
                <a:schemeClr val="bg1">
                  <a:lumMod val="85000"/>
                </a:schemeClr>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charset="0"/>
                    <a:ea typeface="SimSun"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charset="0"/>
                    <a:ea typeface="SimSun"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charset="0"/>
                    <a:ea typeface="SimSun"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charset="0"/>
                    <a:ea typeface="SimSun"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charset="0"/>
                    <a:ea typeface="SimSun"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SimSun"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SimSun"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SimSun"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SimSun" panose="02010600030101010101" pitchFamily="2" charset="-122"/>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rgbClr val="FFFFFF"/>
                  </a:solidFill>
                  <a:effectLst/>
                  <a:uLnTx/>
                  <a:uFillTx/>
                  <a:latin typeface="Calibri" panose="020F0502020204030204" charset="0"/>
                  <a:ea typeface="SimSun" panose="02010600030101010101" pitchFamily="2" charset="-122"/>
                  <a:cs typeface="+mn-cs"/>
                </a:endParaRPr>
              </a:p>
            </p:txBody>
          </p:sp>
          <p:sp>
            <p:nvSpPr>
              <p:cNvPr id="2068" name="福建"/>
              <p:cNvSpPr/>
              <p:nvPr/>
            </p:nvSpPr>
            <p:spPr bwMode="auto">
              <a:xfrm>
                <a:off x="6200775" y="4441825"/>
                <a:ext cx="514350" cy="628650"/>
              </a:xfrm>
              <a:custGeom>
                <a:avLst/>
                <a:gdLst>
                  <a:gd name="T0" fmla="*/ 2147483646 w 282"/>
                  <a:gd name="T1" fmla="*/ 2147483646 h 344"/>
                  <a:gd name="T2" fmla="*/ 2147483646 w 282"/>
                  <a:gd name="T3" fmla="*/ 2147483646 h 344"/>
                  <a:gd name="T4" fmla="*/ 2147483646 w 282"/>
                  <a:gd name="T5" fmla="*/ 2147483646 h 344"/>
                  <a:gd name="T6" fmla="*/ 2147483646 w 282"/>
                  <a:gd name="T7" fmla="*/ 2147483646 h 344"/>
                  <a:gd name="T8" fmla="*/ 2147483646 w 282"/>
                  <a:gd name="T9" fmla="*/ 2147483646 h 344"/>
                  <a:gd name="T10" fmla="*/ 2147483646 w 282"/>
                  <a:gd name="T11" fmla="*/ 2147483646 h 344"/>
                  <a:gd name="T12" fmla="*/ 2147483646 w 282"/>
                  <a:gd name="T13" fmla="*/ 2147483646 h 344"/>
                  <a:gd name="T14" fmla="*/ 2147483646 w 282"/>
                  <a:gd name="T15" fmla="*/ 2147483646 h 344"/>
                  <a:gd name="T16" fmla="*/ 2147483646 w 282"/>
                  <a:gd name="T17" fmla="*/ 2147483646 h 344"/>
                  <a:gd name="T18" fmla="*/ 2147483646 w 282"/>
                  <a:gd name="T19" fmla="*/ 2147483646 h 344"/>
                  <a:gd name="T20" fmla="*/ 2147483646 w 282"/>
                  <a:gd name="T21" fmla="*/ 2147483646 h 344"/>
                  <a:gd name="T22" fmla="*/ 2147483646 w 282"/>
                  <a:gd name="T23" fmla="*/ 2147483646 h 344"/>
                  <a:gd name="T24" fmla="*/ 2147483646 w 282"/>
                  <a:gd name="T25" fmla="*/ 2147483646 h 344"/>
                  <a:gd name="T26" fmla="*/ 2147483646 w 282"/>
                  <a:gd name="T27" fmla="*/ 2147483646 h 344"/>
                  <a:gd name="T28" fmla="*/ 2147483646 w 282"/>
                  <a:gd name="T29" fmla="*/ 2147483646 h 344"/>
                  <a:gd name="T30" fmla="*/ 2147483646 w 282"/>
                  <a:gd name="T31" fmla="*/ 2147483646 h 344"/>
                  <a:gd name="T32" fmla="*/ 2147483646 w 282"/>
                  <a:gd name="T33" fmla="*/ 2147483646 h 344"/>
                  <a:gd name="T34" fmla="*/ 0 w 282"/>
                  <a:gd name="T35" fmla="*/ 2147483646 h 344"/>
                  <a:gd name="T36" fmla="*/ 2147483646 w 282"/>
                  <a:gd name="T37" fmla="*/ 2147483646 h 344"/>
                  <a:gd name="T38" fmla="*/ 2147483646 w 282"/>
                  <a:gd name="T39" fmla="*/ 2147483646 h 344"/>
                  <a:gd name="T40" fmla="*/ 2147483646 w 282"/>
                  <a:gd name="T41" fmla="*/ 2147483646 h 344"/>
                  <a:gd name="T42" fmla="*/ 2147483646 w 282"/>
                  <a:gd name="T43" fmla="*/ 2147483646 h 344"/>
                  <a:gd name="T44" fmla="*/ 2147483646 w 282"/>
                  <a:gd name="T45" fmla="*/ 2147483646 h 344"/>
                  <a:gd name="T46" fmla="*/ 2147483646 w 282"/>
                  <a:gd name="T47" fmla="*/ 2147483646 h 344"/>
                  <a:gd name="T48" fmla="*/ 2147483646 w 282"/>
                  <a:gd name="T49" fmla="*/ 2147483646 h 344"/>
                  <a:gd name="T50" fmla="*/ 2147483646 w 282"/>
                  <a:gd name="T51" fmla="*/ 2147483646 h 344"/>
                  <a:gd name="T52" fmla="*/ 2147483646 w 282"/>
                  <a:gd name="T53" fmla="*/ 2147483646 h 344"/>
                  <a:gd name="T54" fmla="*/ 2147483646 w 282"/>
                  <a:gd name="T55" fmla="*/ 2147483646 h 344"/>
                  <a:gd name="T56" fmla="*/ 2147483646 w 282"/>
                  <a:gd name="T57" fmla="*/ 2147483646 h 344"/>
                  <a:gd name="T58" fmla="*/ 2147483646 w 282"/>
                  <a:gd name="T59" fmla="*/ 2147483646 h 344"/>
                  <a:gd name="T60" fmla="*/ 2147483646 w 282"/>
                  <a:gd name="T61" fmla="*/ 2147483646 h 344"/>
                  <a:gd name="T62" fmla="*/ 2147483646 w 282"/>
                  <a:gd name="T63" fmla="*/ 2147483646 h 344"/>
                  <a:gd name="T64" fmla="*/ 2147483646 w 282"/>
                  <a:gd name="T65" fmla="*/ 2147483646 h 344"/>
                  <a:gd name="T66" fmla="*/ 2147483646 w 282"/>
                  <a:gd name="T67" fmla="*/ 2147483646 h 344"/>
                  <a:gd name="T68" fmla="*/ 2147483646 w 282"/>
                  <a:gd name="T69" fmla="*/ 2147483646 h 344"/>
                  <a:gd name="T70" fmla="*/ 2147483646 w 282"/>
                  <a:gd name="T71" fmla="*/ 2147483646 h 344"/>
                  <a:gd name="T72" fmla="*/ 2147483646 w 282"/>
                  <a:gd name="T73" fmla="*/ 2147483646 h 344"/>
                  <a:gd name="T74" fmla="*/ 2147483646 w 282"/>
                  <a:gd name="T75" fmla="*/ 2147483646 h 344"/>
                  <a:gd name="T76" fmla="*/ 2147483646 w 282"/>
                  <a:gd name="T77" fmla="*/ 2147483646 h 344"/>
                  <a:gd name="T78" fmla="*/ 2147483646 w 282"/>
                  <a:gd name="T79" fmla="*/ 2147483646 h 344"/>
                  <a:gd name="T80" fmla="*/ 2147483646 w 282"/>
                  <a:gd name="T81" fmla="*/ 2147483646 h 344"/>
                  <a:gd name="T82" fmla="*/ 2147483646 w 282"/>
                  <a:gd name="T83" fmla="*/ 2147483646 h 344"/>
                  <a:gd name="T84" fmla="*/ 2147483646 w 282"/>
                  <a:gd name="T85" fmla="*/ 2147483646 h 344"/>
                  <a:gd name="T86" fmla="*/ 2147483646 w 282"/>
                  <a:gd name="T87" fmla="*/ 2147483646 h 344"/>
                  <a:gd name="T88" fmla="*/ 2147483646 w 282"/>
                  <a:gd name="T89" fmla="*/ 2147483646 h 344"/>
                  <a:gd name="T90" fmla="*/ 2147483646 w 282"/>
                  <a:gd name="T91" fmla="*/ 2147483646 h 344"/>
                  <a:gd name="T92" fmla="*/ 2147483646 w 282"/>
                  <a:gd name="T93" fmla="*/ 2147483646 h 344"/>
                  <a:gd name="T94" fmla="*/ 2147483646 w 282"/>
                  <a:gd name="T95" fmla="*/ 2147483646 h 344"/>
                  <a:gd name="T96" fmla="*/ 2147483646 w 282"/>
                  <a:gd name="T97" fmla="*/ 2147483646 h 344"/>
                  <a:gd name="T98" fmla="*/ 2147483646 w 282"/>
                  <a:gd name="T99" fmla="*/ 2147483646 h 344"/>
                  <a:gd name="T100" fmla="*/ 2147483646 w 282"/>
                  <a:gd name="T101" fmla="*/ 2147483646 h 344"/>
                  <a:gd name="T102" fmla="*/ 2147483646 w 282"/>
                  <a:gd name="T103" fmla="*/ 0 h 344"/>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282" h="344">
                    <a:moveTo>
                      <a:pt x="146" y="14"/>
                    </a:moveTo>
                    <a:lnTo>
                      <a:pt x="146" y="14"/>
                    </a:lnTo>
                    <a:lnTo>
                      <a:pt x="132" y="24"/>
                    </a:lnTo>
                    <a:lnTo>
                      <a:pt x="120" y="38"/>
                    </a:lnTo>
                    <a:lnTo>
                      <a:pt x="118" y="38"/>
                    </a:lnTo>
                    <a:lnTo>
                      <a:pt x="118" y="40"/>
                    </a:lnTo>
                    <a:lnTo>
                      <a:pt x="102" y="40"/>
                    </a:lnTo>
                    <a:lnTo>
                      <a:pt x="92" y="34"/>
                    </a:lnTo>
                    <a:lnTo>
                      <a:pt x="84" y="38"/>
                    </a:lnTo>
                    <a:lnTo>
                      <a:pt x="78" y="42"/>
                    </a:lnTo>
                    <a:lnTo>
                      <a:pt x="74" y="50"/>
                    </a:lnTo>
                    <a:lnTo>
                      <a:pt x="70" y="60"/>
                    </a:lnTo>
                    <a:lnTo>
                      <a:pt x="70" y="74"/>
                    </a:lnTo>
                    <a:lnTo>
                      <a:pt x="80" y="66"/>
                    </a:lnTo>
                    <a:lnTo>
                      <a:pt x="74" y="92"/>
                    </a:lnTo>
                    <a:lnTo>
                      <a:pt x="74" y="94"/>
                    </a:lnTo>
                    <a:lnTo>
                      <a:pt x="46" y="116"/>
                    </a:lnTo>
                    <a:lnTo>
                      <a:pt x="42" y="124"/>
                    </a:lnTo>
                    <a:lnTo>
                      <a:pt x="42" y="128"/>
                    </a:lnTo>
                    <a:lnTo>
                      <a:pt x="48" y="134"/>
                    </a:lnTo>
                    <a:lnTo>
                      <a:pt x="54" y="140"/>
                    </a:lnTo>
                    <a:lnTo>
                      <a:pt x="56" y="142"/>
                    </a:lnTo>
                    <a:lnTo>
                      <a:pt x="56" y="146"/>
                    </a:lnTo>
                    <a:lnTo>
                      <a:pt x="56" y="148"/>
                    </a:lnTo>
                    <a:lnTo>
                      <a:pt x="54" y="152"/>
                    </a:lnTo>
                    <a:lnTo>
                      <a:pt x="36" y="166"/>
                    </a:lnTo>
                    <a:lnTo>
                      <a:pt x="38" y="174"/>
                    </a:lnTo>
                    <a:lnTo>
                      <a:pt x="36" y="184"/>
                    </a:lnTo>
                    <a:lnTo>
                      <a:pt x="36" y="186"/>
                    </a:lnTo>
                    <a:lnTo>
                      <a:pt x="30" y="190"/>
                    </a:lnTo>
                    <a:lnTo>
                      <a:pt x="28" y="194"/>
                    </a:lnTo>
                    <a:lnTo>
                      <a:pt x="24" y="200"/>
                    </a:lnTo>
                    <a:lnTo>
                      <a:pt x="14" y="208"/>
                    </a:lnTo>
                    <a:lnTo>
                      <a:pt x="14" y="210"/>
                    </a:lnTo>
                    <a:lnTo>
                      <a:pt x="16" y="216"/>
                    </a:lnTo>
                    <a:lnTo>
                      <a:pt x="14" y="226"/>
                    </a:lnTo>
                    <a:lnTo>
                      <a:pt x="16" y="236"/>
                    </a:lnTo>
                    <a:lnTo>
                      <a:pt x="16" y="238"/>
                    </a:lnTo>
                    <a:lnTo>
                      <a:pt x="14" y="242"/>
                    </a:lnTo>
                    <a:lnTo>
                      <a:pt x="6" y="250"/>
                    </a:lnTo>
                    <a:lnTo>
                      <a:pt x="4" y="250"/>
                    </a:lnTo>
                    <a:lnTo>
                      <a:pt x="0" y="252"/>
                    </a:lnTo>
                    <a:lnTo>
                      <a:pt x="0" y="254"/>
                    </a:lnTo>
                    <a:lnTo>
                      <a:pt x="6" y="272"/>
                    </a:lnTo>
                    <a:lnTo>
                      <a:pt x="28" y="272"/>
                    </a:lnTo>
                    <a:lnTo>
                      <a:pt x="50" y="272"/>
                    </a:lnTo>
                    <a:lnTo>
                      <a:pt x="52" y="272"/>
                    </a:lnTo>
                    <a:lnTo>
                      <a:pt x="52" y="274"/>
                    </a:lnTo>
                    <a:lnTo>
                      <a:pt x="70" y="290"/>
                    </a:lnTo>
                    <a:lnTo>
                      <a:pt x="70" y="292"/>
                    </a:lnTo>
                    <a:lnTo>
                      <a:pt x="82" y="322"/>
                    </a:lnTo>
                    <a:lnTo>
                      <a:pt x="102" y="342"/>
                    </a:lnTo>
                    <a:lnTo>
                      <a:pt x="112" y="344"/>
                    </a:lnTo>
                    <a:lnTo>
                      <a:pt x="112" y="320"/>
                    </a:lnTo>
                    <a:lnTo>
                      <a:pt x="132" y="340"/>
                    </a:lnTo>
                    <a:lnTo>
                      <a:pt x="136" y="336"/>
                    </a:lnTo>
                    <a:lnTo>
                      <a:pt x="150" y="306"/>
                    </a:lnTo>
                    <a:lnTo>
                      <a:pt x="152" y="290"/>
                    </a:lnTo>
                    <a:lnTo>
                      <a:pt x="154" y="290"/>
                    </a:lnTo>
                    <a:lnTo>
                      <a:pt x="156" y="290"/>
                    </a:lnTo>
                    <a:lnTo>
                      <a:pt x="172" y="292"/>
                    </a:lnTo>
                    <a:lnTo>
                      <a:pt x="170" y="280"/>
                    </a:lnTo>
                    <a:lnTo>
                      <a:pt x="170" y="278"/>
                    </a:lnTo>
                    <a:lnTo>
                      <a:pt x="170" y="276"/>
                    </a:lnTo>
                    <a:lnTo>
                      <a:pt x="174" y="276"/>
                    </a:lnTo>
                    <a:lnTo>
                      <a:pt x="194" y="276"/>
                    </a:lnTo>
                    <a:lnTo>
                      <a:pt x="200" y="270"/>
                    </a:lnTo>
                    <a:lnTo>
                      <a:pt x="204" y="262"/>
                    </a:lnTo>
                    <a:lnTo>
                      <a:pt x="208" y="256"/>
                    </a:lnTo>
                    <a:lnTo>
                      <a:pt x="208" y="250"/>
                    </a:lnTo>
                    <a:lnTo>
                      <a:pt x="206" y="222"/>
                    </a:lnTo>
                    <a:lnTo>
                      <a:pt x="222" y="226"/>
                    </a:lnTo>
                    <a:lnTo>
                      <a:pt x="228" y="218"/>
                    </a:lnTo>
                    <a:lnTo>
                      <a:pt x="220" y="210"/>
                    </a:lnTo>
                    <a:lnTo>
                      <a:pt x="218" y="208"/>
                    </a:lnTo>
                    <a:lnTo>
                      <a:pt x="234" y="192"/>
                    </a:lnTo>
                    <a:lnTo>
                      <a:pt x="234" y="194"/>
                    </a:lnTo>
                    <a:lnTo>
                      <a:pt x="236" y="194"/>
                    </a:lnTo>
                    <a:lnTo>
                      <a:pt x="246" y="198"/>
                    </a:lnTo>
                    <a:lnTo>
                      <a:pt x="246" y="196"/>
                    </a:lnTo>
                    <a:lnTo>
                      <a:pt x="238" y="182"/>
                    </a:lnTo>
                    <a:lnTo>
                      <a:pt x="242" y="180"/>
                    </a:lnTo>
                    <a:lnTo>
                      <a:pt x="246" y="178"/>
                    </a:lnTo>
                    <a:lnTo>
                      <a:pt x="244" y="172"/>
                    </a:lnTo>
                    <a:lnTo>
                      <a:pt x="236" y="156"/>
                    </a:lnTo>
                    <a:lnTo>
                      <a:pt x="238" y="156"/>
                    </a:lnTo>
                    <a:lnTo>
                      <a:pt x="238" y="154"/>
                    </a:lnTo>
                    <a:lnTo>
                      <a:pt x="260" y="142"/>
                    </a:lnTo>
                    <a:lnTo>
                      <a:pt x="262" y="134"/>
                    </a:lnTo>
                    <a:lnTo>
                      <a:pt x="240" y="120"/>
                    </a:lnTo>
                    <a:lnTo>
                      <a:pt x="236" y="116"/>
                    </a:lnTo>
                    <a:lnTo>
                      <a:pt x="234" y="112"/>
                    </a:lnTo>
                    <a:lnTo>
                      <a:pt x="236" y="108"/>
                    </a:lnTo>
                    <a:lnTo>
                      <a:pt x="242" y="108"/>
                    </a:lnTo>
                    <a:lnTo>
                      <a:pt x="266" y="112"/>
                    </a:lnTo>
                    <a:lnTo>
                      <a:pt x="266" y="98"/>
                    </a:lnTo>
                    <a:lnTo>
                      <a:pt x="266" y="96"/>
                    </a:lnTo>
                    <a:lnTo>
                      <a:pt x="278" y="84"/>
                    </a:lnTo>
                    <a:lnTo>
                      <a:pt x="282" y="74"/>
                    </a:lnTo>
                    <a:lnTo>
                      <a:pt x="276" y="72"/>
                    </a:lnTo>
                    <a:lnTo>
                      <a:pt x="270" y="66"/>
                    </a:lnTo>
                    <a:lnTo>
                      <a:pt x="270" y="64"/>
                    </a:lnTo>
                    <a:lnTo>
                      <a:pt x="270" y="60"/>
                    </a:lnTo>
                    <a:lnTo>
                      <a:pt x="270" y="58"/>
                    </a:lnTo>
                    <a:lnTo>
                      <a:pt x="268" y="58"/>
                    </a:lnTo>
                    <a:lnTo>
                      <a:pt x="266" y="58"/>
                    </a:lnTo>
                    <a:lnTo>
                      <a:pt x="262" y="62"/>
                    </a:lnTo>
                    <a:lnTo>
                      <a:pt x="256" y="64"/>
                    </a:lnTo>
                    <a:lnTo>
                      <a:pt x="250" y="62"/>
                    </a:lnTo>
                    <a:lnTo>
                      <a:pt x="244" y="62"/>
                    </a:lnTo>
                    <a:lnTo>
                      <a:pt x="234" y="54"/>
                    </a:lnTo>
                    <a:lnTo>
                      <a:pt x="226" y="42"/>
                    </a:lnTo>
                    <a:lnTo>
                      <a:pt x="226" y="44"/>
                    </a:lnTo>
                    <a:lnTo>
                      <a:pt x="222" y="50"/>
                    </a:lnTo>
                    <a:lnTo>
                      <a:pt x="216" y="58"/>
                    </a:lnTo>
                    <a:lnTo>
                      <a:pt x="208" y="60"/>
                    </a:lnTo>
                    <a:lnTo>
                      <a:pt x="200" y="62"/>
                    </a:lnTo>
                    <a:lnTo>
                      <a:pt x="194" y="62"/>
                    </a:lnTo>
                    <a:lnTo>
                      <a:pt x="186" y="60"/>
                    </a:lnTo>
                    <a:lnTo>
                      <a:pt x="182" y="58"/>
                    </a:lnTo>
                    <a:lnTo>
                      <a:pt x="178" y="54"/>
                    </a:lnTo>
                    <a:lnTo>
                      <a:pt x="174" y="46"/>
                    </a:lnTo>
                    <a:lnTo>
                      <a:pt x="170" y="30"/>
                    </a:lnTo>
                    <a:lnTo>
                      <a:pt x="166" y="12"/>
                    </a:lnTo>
                    <a:lnTo>
                      <a:pt x="164" y="6"/>
                    </a:lnTo>
                    <a:lnTo>
                      <a:pt x="160" y="2"/>
                    </a:lnTo>
                    <a:lnTo>
                      <a:pt x="154" y="0"/>
                    </a:lnTo>
                    <a:lnTo>
                      <a:pt x="146" y="0"/>
                    </a:lnTo>
                    <a:lnTo>
                      <a:pt x="148" y="14"/>
                    </a:lnTo>
                    <a:lnTo>
                      <a:pt x="146" y="14"/>
                    </a:lnTo>
                    <a:close/>
                  </a:path>
                </a:pathLst>
              </a:custGeom>
              <a:grp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charset="0"/>
                    <a:ea typeface="SimSun"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charset="0"/>
                    <a:ea typeface="SimSun"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charset="0"/>
                    <a:ea typeface="SimSun"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charset="0"/>
                    <a:ea typeface="SimSun"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charset="0"/>
                    <a:ea typeface="SimSun"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SimSun"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SimSun"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SimSun"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SimSun" panose="02010600030101010101" pitchFamily="2" charset="-122"/>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rgbClr val="FFFFFF"/>
                  </a:solidFill>
                  <a:effectLst/>
                  <a:uLnTx/>
                  <a:uFillTx/>
                  <a:latin typeface="Calibri" panose="020F0502020204030204" charset="0"/>
                  <a:ea typeface="SimSun" panose="02010600030101010101" pitchFamily="2" charset="-122"/>
                  <a:cs typeface="+mn-cs"/>
                </a:endParaRPr>
              </a:p>
            </p:txBody>
          </p:sp>
          <p:sp>
            <p:nvSpPr>
              <p:cNvPr id="2069" name="浙江"/>
              <p:cNvSpPr/>
              <p:nvPr/>
            </p:nvSpPr>
            <p:spPr bwMode="auto">
              <a:xfrm>
                <a:off x="6430963" y="4043363"/>
                <a:ext cx="441325" cy="511175"/>
              </a:xfrm>
              <a:custGeom>
                <a:avLst/>
                <a:gdLst>
                  <a:gd name="T0" fmla="*/ 2147483646 w 242"/>
                  <a:gd name="T1" fmla="*/ 2147483646 h 280"/>
                  <a:gd name="T2" fmla="*/ 2147483646 w 242"/>
                  <a:gd name="T3" fmla="*/ 2147483646 h 280"/>
                  <a:gd name="T4" fmla="*/ 2147483646 w 242"/>
                  <a:gd name="T5" fmla="*/ 2147483646 h 280"/>
                  <a:gd name="T6" fmla="*/ 2147483646 w 242"/>
                  <a:gd name="T7" fmla="*/ 2147483646 h 280"/>
                  <a:gd name="T8" fmla="*/ 2147483646 w 242"/>
                  <a:gd name="T9" fmla="*/ 2147483646 h 280"/>
                  <a:gd name="T10" fmla="*/ 2147483646 w 242"/>
                  <a:gd name="T11" fmla="*/ 2147483646 h 280"/>
                  <a:gd name="T12" fmla="*/ 2147483646 w 242"/>
                  <a:gd name="T13" fmla="*/ 2147483646 h 280"/>
                  <a:gd name="T14" fmla="*/ 2147483646 w 242"/>
                  <a:gd name="T15" fmla="*/ 2147483646 h 280"/>
                  <a:gd name="T16" fmla="*/ 2147483646 w 242"/>
                  <a:gd name="T17" fmla="*/ 2147483646 h 280"/>
                  <a:gd name="T18" fmla="*/ 0 w 242"/>
                  <a:gd name="T19" fmla="*/ 2147483646 h 280"/>
                  <a:gd name="T20" fmla="*/ 2147483646 w 242"/>
                  <a:gd name="T21" fmla="*/ 2147483646 h 280"/>
                  <a:gd name="T22" fmla="*/ 2147483646 w 242"/>
                  <a:gd name="T23" fmla="*/ 2147483646 h 280"/>
                  <a:gd name="T24" fmla="*/ 2147483646 w 242"/>
                  <a:gd name="T25" fmla="*/ 2147483646 h 280"/>
                  <a:gd name="T26" fmla="*/ 2147483646 w 242"/>
                  <a:gd name="T27" fmla="*/ 2147483646 h 280"/>
                  <a:gd name="T28" fmla="*/ 2147483646 w 242"/>
                  <a:gd name="T29" fmla="*/ 2147483646 h 280"/>
                  <a:gd name="T30" fmla="*/ 2147483646 w 242"/>
                  <a:gd name="T31" fmla="*/ 2147483646 h 280"/>
                  <a:gd name="T32" fmla="*/ 2147483646 w 242"/>
                  <a:gd name="T33" fmla="*/ 2147483646 h 280"/>
                  <a:gd name="T34" fmla="*/ 2147483646 w 242"/>
                  <a:gd name="T35" fmla="*/ 2147483646 h 280"/>
                  <a:gd name="T36" fmla="*/ 2147483646 w 242"/>
                  <a:gd name="T37" fmla="*/ 2147483646 h 280"/>
                  <a:gd name="T38" fmla="*/ 2147483646 w 242"/>
                  <a:gd name="T39" fmla="*/ 2147483646 h 280"/>
                  <a:gd name="T40" fmla="*/ 2147483646 w 242"/>
                  <a:gd name="T41" fmla="*/ 2147483646 h 280"/>
                  <a:gd name="T42" fmla="*/ 2147483646 w 242"/>
                  <a:gd name="T43" fmla="*/ 2147483646 h 280"/>
                  <a:gd name="T44" fmla="*/ 2147483646 w 242"/>
                  <a:gd name="T45" fmla="*/ 2147483646 h 280"/>
                  <a:gd name="T46" fmla="*/ 2147483646 w 242"/>
                  <a:gd name="T47" fmla="*/ 2147483646 h 280"/>
                  <a:gd name="T48" fmla="*/ 2147483646 w 242"/>
                  <a:gd name="T49" fmla="*/ 2147483646 h 280"/>
                  <a:gd name="T50" fmla="*/ 2147483646 w 242"/>
                  <a:gd name="T51" fmla="*/ 2147483646 h 280"/>
                  <a:gd name="T52" fmla="*/ 2147483646 w 242"/>
                  <a:gd name="T53" fmla="*/ 2147483646 h 280"/>
                  <a:gd name="T54" fmla="*/ 2147483646 w 242"/>
                  <a:gd name="T55" fmla="*/ 2147483646 h 280"/>
                  <a:gd name="T56" fmla="*/ 2147483646 w 242"/>
                  <a:gd name="T57" fmla="*/ 2147483646 h 280"/>
                  <a:gd name="T58" fmla="*/ 2147483646 w 242"/>
                  <a:gd name="T59" fmla="*/ 2147483646 h 280"/>
                  <a:gd name="T60" fmla="*/ 2147483646 w 242"/>
                  <a:gd name="T61" fmla="*/ 2147483646 h 280"/>
                  <a:gd name="T62" fmla="*/ 2147483646 w 242"/>
                  <a:gd name="T63" fmla="*/ 2147483646 h 280"/>
                  <a:gd name="T64" fmla="*/ 2147483646 w 242"/>
                  <a:gd name="T65" fmla="*/ 2147483646 h 280"/>
                  <a:gd name="T66" fmla="*/ 2147483646 w 242"/>
                  <a:gd name="T67" fmla="*/ 2147483646 h 280"/>
                  <a:gd name="T68" fmla="*/ 2147483646 w 242"/>
                  <a:gd name="T69" fmla="*/ 2147483646 h 280"/>
                  <a:gd name="T70" fmla="*/ 2147483646 w 242"/>
                  <a:gd name="T71" fmla="*/ 2147483646 h 280"/>
                  <a:gd name="T72" fmla="*/ 2147483646 w 242"/>
                  <a:gd name="T73" fmla="*/ 2147483646 h 280"/>
                  <a:gd name="T74" fmla="*/ 2147483646 w 242"/>
                  <a:gd name="T75" fmla="*/ 2147483646 h 280"/>
                  <a:gd name="T76" fmla="*/ 2147483646 w 242"/>
                  <a:gd name="T77" fmla="*/ 2147483646 h 280"/>
                  <a:gd name="T78" fmla="*/ 2147483646 w 242"/>
                  <a:gd name="T79" fmla="*/ 2147483646 h 280"/>
                  <a:gd name="T80" fmla="*/ 2147483646 w 242"/>
                  <a:gd name="T81" fmla="*/ 2147483646 h 280"/>
                  <a:gd name="T82" fmla="*/ 2147483646 w 242"/>
                  <a:gd name="T83" fmla="*/ 2147483646 h 280"/>
                  <a:gd name="T84" fmla="*/ 2147483646 w 242"/>
                  <a:gd name="T85" fmla="*/ 2147483646 h 280"/>
                  <a:gd name="T86" fmla="*/ 2147483646 w 242"/>
                  <a:gd name="T87" fmla="*/ 2147483646 h 280"/>
                  <a:gd name="T88" fmla="*/ 2147483646 w 242"/>
                  <a:gd name="T89" fmla="*/ 2147483646 h 280"/>
                  <a:gd name="T90" fmla="*/ 2147483646 w 242"/>
                  <a:gd name="T91" fmla="*/ 2147483646 h 280"/>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242" h="280">
                    <a:moveTo>
                      <a:pt x="148" y="4"/>
                    </a:moveTo>
                    <a:lnTo>
                      <a:pt x="148" y="4"/>
                    </a:lnTo>
                    <a:lnTo>
                      <a:pt x="136" y="8"/>
                    </a:lnTo>
                    <a:lnTo>
                      <a:pt x="126" y="12"/>
                    </a:lnTo>
                    <a:lnTo>
                      <a:pt x="116" y="10"/>
                    </a:lnTo>
                    <a:lnTo>
                      <a:pt x="102" y="6"/>
                    </a:lnTo>
                    <a:lnTo>
                      <a:pt x="84" y="4"/>
                    </a:lnTo>
                    <a:lnTo>
                      <a:pt x="78" y="6"/>
                    </a:lnTo>
                    <a:lnTo>
                      <a:pt x="74" y="12"/>
                    </a:lnTo>
                    <a:lnTo>
                      <a:pt x="62" y="28"/>
                    </a:lnTo>
                    <a:lnTo>
                      <a:pt x="74" y="52"/>
                    </a:lnTo>
                    <a:lnTo>
                      <a:pt x="54" y="64"/>
                    </a:lnTo>
                    <a:lnTo>
                      <a:pt x="38" y="60"/>
                    </a:lnTo>
                    <a:lnTo>
                      <a:pt x="44" y="74"/>
                    </a:lnTo>
                    <a:lnTo>
                      <a:pt x="44" y="78"/>
                    </a:lnTo>
                    <a:lnTo>
                      <a:pt x="44" y="82"/>
                    </a:lnTo>
                    <a:lnTo>
                      <a:pt x="42" y="88"/>
                    </a:lnTo>
                    <a:lnTo>
                      <a:pt x="36" y="100"/>
                    </a:lnTo>
                    <a:lnTo>
                      <a:pt x="32" y="106"/>
                    </a:lnTo>
                    <a:lnTo>
                      <a:pt x="4" y="132"/>
                    </a:lnTo>
                    <a:lnTo>
                      <a:pt x="10" y="136"/>
                    </a:lnTo>
                    <a:lnTo>
                      <a:pt x="6" y="140"/>
                    </a:lnTo>
                    <a:lnTo>
                      <a:pt x="2" y="144"/>
                    </a:lnTo>
                    <a:lnTo>
                      <a:pt x="0" y="148"/>
                    </a:lnTo>
                    <a:lnTo>
                      <a:pt x="0" y="152"/>
                    </a:lnTo>
                    <a:lnTo>
                      <a:pt x="0" y="156"/>
                    </a:lnTo>
                    <a:lnTo>
                      <a:pt x="20" y="186"/>
                    </a:lnTo>
                    <a:lnTo>
                      <a:pt x="30" y="202"/>
                    </a:lnTo>
                    <a:lnTo>
                      <a:pt x="30" y="204"/>
                    </a:lnTo>
                    <a:lnTo>
                      <a:pt x="30" y="206"/>
                    </a:lnTo>
                    <a:lnTo>
                      <a:pt x="30" y="208"/>
                    </a:lnTo>
                    <a:lnTo>
                      <a:pt x="28" y="210"/>
                    </a:lnTo>
                    <a:lnTo>
                      <a:pt x="34" y="210"/>
                    </a:lnTo>
                    <a:lnTo>
                      <a:pt x="40" y="214"/>
                    </a:lnTo>
                    <a:lnTo>
                      <a:pt x="44" y="218"/>
                    </a:lnTo>
                    <a:lnTo>
                      <a:pt x="48" y="224"/>
                    </a:lnTo>
                    <a:lnTo>
                      <a:pt x="50" y="234"/>
                    </a:lnTo>
                    <a:lnTo>
                      <a:pt x="52" y="246"/>
                    </a:lnTo>
                    <a:lnTo>
                      <a:pt x="56" y="262"/>
                    </a:lnTo>
                    <a:lnTo>
                      <a:pt x="58" y="266"/>
                    </a:lnTo>
                    <a:lnTo>
                      <a:pt x="64" y="270"/>
                    </a:lnTo>
                    <a:lnTo>
                      <a:pt x="68" y="272"/>
                    </a:lnTo>
                    <a:lnTo>
                      <a:pt x="74" y="272"/>
                    </a:lnTo>
                    <a:lnTo>
                      <a:pt x="80" y="270"/>
                    </a:lnTo>
                    <a:lnTo>
                      <a:pt x="84" y="268"/>
                    </a:lnTo>
                    <a:lnTo>
                      <a:pt x="90" y="264"/>
                    </a:lnTo>
                    <a:lnTo>
                      <a:pt x="90" y="260"/>
                    </a:lnTo>
                    <a:lnTo>
                      <a:pt x="90" y="258"/>
                    </a:lnTo>
                    <a:lnTo>
                      <a:pt x="104" y="248"/>
                    </a:lnTo>
                    <a:lnTo>
                      <a:pt x="104" y="250"/>
                    </a:lnTo>
                    <a:lnTo>
                      <a:pt x="116" y="268"/>
                    </a:lnTo>
                    <a:lnTo>
                      <a:pt x="122" y="270"/>
                    </a:lnTo>
                    <a:lnTo>
                      <a:pt x="130" y="272"/>
                    </a:lnTo>
                    <a:lnTo>
                      <a:pt x="134" y="272"/>
                    </a:lnTo>
                    <a:lnTo>
                      <a:pt x="130" y="262"/>
                    </a:lnTo>
                    <a:lnTo>
                      <a:pt x="146" y="268"/>
                    </a:lnTo>
                    <a:lnTo>
                      <a:pt x="150" y="268"/>
                    </a:lnTo>
                    <a:lnTo>
                      <a:pt x="152" y="270"/>
                    </a:lnTo>
                    <a:lnTo>
                      <a:pt x="166" y="280"/>
                    </a:lnTo>
                    <a:lnTo>
                      <a:pt x="170" y="274"/>
                    </a:lnTo>
                    <a:lnTo>
                      <a:pt x="168" y="248"/>
                    </a:lnTo>
                    <a:lnTo>
                      <a:pt x="170" y="246"/>
                    </a:lnTo>
                    <a:lnTo>
                      <a:pt x="180" y="234"/>
                    </a:lnTo>
                    <a:lnTo>
                      <a:pt x="180" y="232"/>
                    </a:lnTo>
                    <a:lnTo>
                      <a:pt x="176" y="226"/>
                    </a:lnTo>
                    <a:lnTo>
                      <a:pt x="172" y="224"/>
                    </a:lnTo>
                    <a:lnTo>
                      <a:pt x="174" y="222"/>
                    </a:lnTo>
                    <a:lnTo>
                      <a:pt x="176" y="220"/>
                    </a:lnTo>
                    <a:lnTo>
                      <a:pt x="178" y="220"/>
                    </a:lnTo>
                    <a:lnTo>
                      <a:pt x="198" y="186"/>
                    </a:lnTo>
                    <a:lnTo>
                      <a:pt x="200" y="188"/>
                    </a:lnTo>
                    <a:lnTo>
                      <a:pt x="204" y="188"/>
                    </a:lnTo>
                    <a:lnTo>
                      <a:pt x="204" y="190"/>
                    </a:lnTo>
                    <a:lnTo>
                      <a:pt x="204" y="204"/>
                    </a:lnTo>
                    <a:lnTo>
                      <a:pt x="228" y="184"/>
                    </a:lnTo>
                    <a:lnTo>
                      <a:pt x="226" y="172"/>
                    </a:lnTo>
                    <a:lnTo>
                      <a:pt x="222" y="172"/>
                    </a:lnTo>
                    <a:lnTo>
                      <a:pt x="214" y="174"/>
                    </a:lnTo>
                    <a:lnTo>
                      <a:pt x="228" y="136"/>
                    </a:lnTo>
                    <a:lnTo>
                      <a:pt x="216" y="136"/>
                    </a:lnTo>
                    <a:lnTo>
                      <a:pt x="214" y="136"/>
                    </a:lnTo>
                    <a:lnTo>
                      <a:pt x="214" y="134"/>
                    </a:lnTo>
                    <a:lnTo>
                      <a:pt x="210" y="128"/>
                    </a:lnTo>
                    <a:lnTo>
                      <a:pt x="208" y="122"/>
                    </a:lnTo>
                    <a:lnTo>
                      <a:pt x="210" y="116"/>
                    </a:lnTo>
                    <a:lnTo>
                      <a:pt x="230" y="116"/>
                    </a:lnTo>
                    <a:lnTo>
                      <a:pt x="242" y="116"/>
                    </a:lnTo>
                    <a:lnTo>
                      <a:pt x="240" y="106"/>
                    </a:lnTo>
                    <a:lnTo>
                      <a:pt x="232" y="92"/>
                    </a:lnTo>
                    <a:lnTo>
                      <a:pt x="216" y="86"/>
                    </a:lnTo>
                    <a:lnTo>
                      <a:pt x="232" y="70"/>
                    </a:lnTo>
                    <a:lnTo>
                      <a:pt x="232" y="66"/>
                    </a:lnTo>
                    <a:lnTo>
                      <a:pt x="224" y="68"/>
                    </a:lnTo>
                    <a:lnTo>
                      <a:pt x="220" y="68"/>
                    </a:lnTo>
                    <a:lnTo>
                      <a:pt x="220" y="66"/>
                    </a:lnTo>
                    <a:lnTo>
                      <a:pt x="220" y="64"/>
                    </a:lnTo>
                    <a:lnTo>
                      <a:pt x="218" y="58"/>
                    </a:lnTo>
                    <a:lnTo>
                      <a:pt x="214" y="54"/>
                    </a:lnTo>
                    <a:lnTo>
                      <a:pt x="210" y="50"/>
                    </a:lnTo>
                    <a:lnTo>
                      <a:pt x="204" y="48"/>
                    </a:lnTo>
                    <a:lnTo>
                      <a:pt x="172" y="48"/>
                    </a:lnTo>
                    <a:lnTo>
                      <a:pt x="160" y="64"/>
                    </a:lnTo>
                    <a:lnTo>
                      <a:pt x="156" y="64"/>
                    </a:lnTo>
                    <a:lnTo>
                      <a:pt x="104" y="48"/>
                    </a:lnTo>
                    <a:lnTo>
                      <a:pt x="154" y="36"/>
                    </a:lnTo>
                    <a:lnTo>
                      <a:pt x="158" y="34"/>
                    </a:lnTo>
                    <a:lnTo>
                      <a:pt x="162" y="30"/>
                    </a:lnTo>
                    <a:lnTo>
                      <a:pt x="178" y="12"/>
                    </a:lnTo>
                    <a:lnTo>
                      <a:pt x="162" y="0"/>
                    </a:lnTo>
                    <a:lnTo>
                      <a:pt x="148" y="4"/>
                    </a:lnTo>
                    <a:close/>
                  </a:path>
                </a:pathLst>
              </a:custGeom>
              <a:grp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charset="0"/>
                    <a:ea typeface="SimSun"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charset="0"/>
                    <a:ea typeface="SimSun"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charset="0"/>
                    <a:ea typeface="SimSun"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charset="0"/>
                    <a:ea typeface="SimSun"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charset="0"/>
                    <a:ea typeface="SimSun"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SimSun"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SimSun"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SimSun"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SimSun" panose="02010600030101010101" pitchFamily="2" charset="-122"/>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rgbClr val="FFFFFF"/>
                  </a:solidFill>
                  <a:effectLst/>
                  <a:uLnTx/>
                  <a:uFillTx/>
                  <a:latin typeface="Calibri" panose="020F0502020204030204" charset="0"/>
                  <a:ea typeface="SimSun" panose="02010600030101010101" pitchFamily="2" charset="-122"/>
                  <a:cs typeface="+mn-cs"/>
                </a:endParaRPr>
              </a:p>
            </p:txBody>
          </p:sp>
          <p:sp>
            <p:nvSpPr>
              <p:cNvPr id="2070" name="安徽"/>
              <p:cNvSpPr/>
              <p:nvPr/>
            </p:nvSpPr>
            <p:spPr bwMode="auto">
              <a:xfrm>
                <a:off x="5999163" y="3600450"/>
                <a:ext cx="558800" cy="684213"/>
              </a:xfrm>
              <a:custGeom>
                <a:avLst/>
                <a:gdLst>
                  <a:gd name="T0" fmla="*/ 2147483646 w 306"/>
                  <a:gd name="T1" fmla="*/ 2147483646 h 374"/>
                  <a:gd name="T2" fmla="*/ 2147483646 w 306"/>
                  <a:gd name="T3" fmla="*/ 2147483646 h 374"/>
                  <a:gd name="T4" fmla="*/ 2147483646 w 306"/>
                  <a:gd name="T5" fmla="*/ 2147483646 h 374"/>
                  <a:gd name="T6" fmla="*/ 2147483646 w 306"/>
                  <a:gd name="T7" fmla="*/ 2147483646 h 374"/>
                  <a:gd name="T8" fmla="*/ 2147483646 w 306"/>
                  <a:gd name="T9" fmla="*/ 2147483646 h 374"/>
                  <a:gd name="T10" fmla="*/ 2147483646 w 306"/>
                  <a:gd name="T11" fmla="*/ 2147483646 h 374"/>
                  <a:gd name="T12" fmla="*/ 2147483646 w 306"/>
                  <a:gd name="T13" fmla="*/ 2147483646 h 374"/>
                  <a:gd name="T14" fmla="*/ 2147483646 w 306"/>
                  <a:gd name="T15" fmla="*/ 2147483646 h 374"/>
                  <a:gd name="T16" fmla="*/ 2147483646 w 306"/>
                  <a:gd name="T17" fmla="*/ 2147483646 h 374"/>
                  <a:gd name="T18" fmla="*/ 2147483646 w 306"/>
                  <a:gd name="T19" fmla="*/ 2147483646 h 374"/>
                  <a:gd name="T20" fmla="*/ 2147483646 w 306"/>
                  <a:gd name="T21" fmla="*/ 2147483646 h 374"/>
                  <a:gd name="T22" fmla="*/ 2147483646 w 306"/>
                  <a:gd name="T23" fmla="*/ 2147483646 h 374"/>
                  <a:gd name="T24" fmla="*/ 2147483646 w 306"/>
                  <a:gd name="T25" fmla="*/ 2147483646 h 374"/>
                  <a:gd name="T26" fmla="*/ 2147483646 w 306"/>
                  <a:gd name="T27" fmla="*/ 2147483646 h 374"/>
                  <a:gd name="T28" fmla="*/ 2147483646 w 306"/>
                  <a:gd name="T29" fmla="*/ 2147483646 h 374"/>
                  <a:gd name="T30" fmla="*/ 2147483646 w 306"/>
                  <a:gd name="T31" fmla="*/ 2147483646 h 374"/>
                  <a:gd name="T32" fmla="*/ 2147483646 w 306"/>
                  <a:gd name="T33" fmla="*/ 2147483646 h 374"/>
                  <a:gd name="T34" fmla="*/ 2147483646 w 306"/>
                  <a:gd name="T35" fmla="*/ 2147483646 h 374"/>
                  <a:gd name="T36" fmla="*/ 2147483646 w 306"/>
                  <a:gd name="T37" fmla="*/ 2147483646 h 374"/>
                  <a:gd name="T38" fmla="*/ 2147483646 w 306"/>
                  <a:gd name="T39" fmla="*/ 2147483646 h 374"/>
                  <a:gd name="T40" fmla="*/ 2147483646 w 306"/>
                  <a:gd name="T41" fmla="*/ 2147483646 h 374"/>
                  <a:gd name="T42" fmla="*/ 2147483646 w 306"/>
                  <a:gd name="T43" fmla="*/ 2147483646 h 374"/>
                  <a:gd name="T44" fmla="*/ 2147483646 w 306"/>
                  <a:gd name="T45" fmla="*/ 2147483646 h 374"/>
                  <a:gd name="T46" fmla="*/ 2147483646 w 306"/>
                  <a:gd name="T47" fmla="*/ 2147483646 h 374"/>
                  <a:gd name="T48" fmla="*/ 2147483646 w 306"/>
                  <a:gd name="T49" fmla="*/ 2147483646 h 374"/>
                  <a:gd name="T50" fmla="*/ 2147483646 w 306"/>
                  <a:gd name="T51" fmla="*/ 2147483646 h 374"/>
                  <a:gd name="T52" fmla="*/ 2147483646 w 306"/>
                  <a:gd name="T53" fmla="*/ 2147483646 h 374"/>
                  <a:gd name="T54" fmla="*/ 2147483646 w 306"/>
                  <a:gd name="T55" fmla="*/ 2147483646 h 374"/>
                  <a:gd name="T56" fmla="*/ 2147483646 w 306"/>
                  <a:gd name="T57" fmla="*/ 2147483646 h 374"/>
                  <a:gd name="T58" fmla="*/ 2147483646 w 306"/>
                  <a:gd name="T59" fmla="*/ 2147483646 h 374"/>
                  <a:gd name="T60" fmla="*/ 2147483646 w 306"/>
                  <a:gd name="T61" fmla="*/ 2147483646 h 374"/>
                  <a:gd name="T62" fmla="*/ 2147483646 w 306"/>
                  <a:gd name="T63" fmla="*/ 2147483646 h 374"/>
                  <a:gd name="T64" fmla="*/ 2147483646 w 306"/>
                  <a:gd name="T65" fmla="*/ 2147483646 h 374"/>
                  <a:gd name="T66" fmla="*/ 2147483646 w 306"/>
                  <a:gd name="T67" fmla="*/ 2147483646 h 374"/>
                  <a:gd name="T68" fmla="*/ 2147483646 w 306"/>
                  <a:gd name="T69" fmla="*/ 2147483646 h 374"/>
                  <a:gd name="T70" fmla="*/ 2147483646 w 306"/>
                  <a:gd name="T71" fmla="*/ 2147483646 h 374"/>
                  <a:gd name="T72" fmla="*/ 2147483646 w 306"/>
                  <a:gd name="T73" fmla="*/ 2147483646 h 374"/>
                  <a:gd name="T74" fmla="*/ 2147483646 w 306"/>
                  <a:gd name="T75" fmla="*/ 2147483646 h 374"/>
                  <a:gd name="T76" fmla="*/ 2147483646 w 306"/>
                  <a:gd name="T77" fmla="*/ 2147483646 h 374"/>
                  <a:gd name="T78" fmla="*/ 2147483646 w 306"/>
                  <a:gd name="T79" fmla="*/ 2147483646 h 374"/>
                  <a:gd name="T80" fmla="*/ 2147483646 w 306"/>
                  <a:gd name="T81" fmla="*/ 2147483646 h 374"/>
                  <a:gd name="T82" fmla="*/ 2147483646 w 306"/>
                  <a:gd name="T83" fmla="*/ 2147483646 h 374"/>
                  <a:gd name="T84" fmla="*/ 2147483646 w 306"/>
                  <a:gd name="T85" fmla="*/ 2147483646 h 374"/>
                  <a:gd name="T86" fmla="*/ 2147483646 w 306"/>
                  <a:gd name="T87" fmla="*/ 2147483646 h 374"/>
                  <a:gd name="T88" fmla="*/ 2147483646 w 306"/>
                  <a:gd name="T89" fmla="*/ 2147483646 h 374"/>
                  <a:gd name="T90" fmla="*/ 2147483646 w 306"/>
                  <a:gd name="T91" fmla="*/ 2147483646 h 374"/>
                  <a:gd name="T92" fmla="*/ 2147483646 w 306"/>
                  <a:gd name="T93" fmla="*/ 2147483646 h 374"/>
                  <a:gd name="T94" fmla="*/ 2147483646 w 306"/>
                  <a:gd name="T95" fmla="*/ 2147483646 h 374"/>
                  <a:gd name="T96" fmla="*/ 2147483646 w 306"/>
                  <a:gd name="T97" fmla="*/ 2147483646 h 374"/>
                  <a:gd name="T98" fmla="*/ 2147483646 w 306"/>
                  <a:gd name="T99" fmla="*/ 2147483646 h 374"/>
                  <a:gd name="T100" fmla="*/ 2147483646 w 306"/>
                  <a:gd name="T101" fmla="*/ 2147483646 h 374"/>
                  <a:gd name="T102" fmla="*/ 2147483646 w 306"/>
                  <a:gd name="T103" fmla="*/ 2147483646 h 374"/>
                  <a:gd name="T104" fmla="*/ 2147483646 w 306"/>
                  <a:gd name="T105" fmla="*/ 2147483646 h 374"/>
                  <a:gd name="T106" fmla="*/ 2147483646 w 306"/>
                  <a:gd name="T107" fmla="*/ 2147483646 h 374"/>
                  <a:gd name="T108" fmla="*/ 2147483646 w 306"/>
                  <a:gd name="T109" fmla="*/ 2147483646 h 374"/>
                  <a:gd name="T110" fmla="*/ 2147483646 w 306"/>
                  <a:gd name="T111" fmla="*/ 2147483646 h 374"/>
                  <a:gd name="T112" fmla="*/ 2147483646 w 306"/>
                  <a:gd name="T113" fmla="*/ 2147483646 h 374"/>
                  <a:gd name="T114" fmla="*/ 2147483646 w 306"/>
                  <a:gd name="T115" fmla="*/ 2147483646 h 374"/>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306" h="374">
                    <a:moveTo>
                      <a:pt x="192" y="106"/>
                    </a:moveTo>
                    <a:lnTo>
                      <a:pt x="192" y="106"/>
                    </a:lnTo>
                    <a:lnTo>
                      <a:pt x="186" y="86"/>
                    </a:lnTo>
                    <a:lnTo>
                      <a:pt x="180" y="70"/>
                    </a:lnTo>
                    <a:lnTo>
                      <a:pt x="174" y="60"/>
                    </a:lnTo>
                    <a:lnTo>
                      <a:pt x="170" y="56"/>
                    </a:lnTo>
                    <a:lnTo>
                      <a:pt x="142" y="46"/>
                    </a:lnTo>
                    <a:lnTo>
                      <a:pt x="122" y="40"/>
                    </a:lnTo>
                    <a:lnTo>
                      <a:pt x="110" y="34"/>
                    </a:lnTo>
                    <a:lnTo>
                      <a:pt x="104" y="30"/>
                    </a:lnTo>
                    <a:lnTo>
                      <a:pt x="96" y="22"/>
                    </a:lnTo>
                    <a:lnTo>
                      <a:pt x="80" y="0"/>
                    </a:lnTo>
                    <a:lnTo>
                      <a:pt x="74" y="0"/>
                    </a:lnTo>
                    <a:lnTo>
                      <a:pt x="76" y="2"/>
                    </a:lnTo>
                    <a:lnTo>
                      <a:pt x="82" y="14"/>
                    </a:lnTo>
                    <a:lnTo>
                      <a:pt x="96" y="34"/>
                    </a:lnTo>
                    <a:lnTo>
                      <a:pt x="98" y="36"/>
                    </a:lnTo>
                    <a:lnTo>
                      <a:pt x="98" y="38"/>
                    </a:lnTo>
                    <a:lnTo>
                      <a:pt x="86" y="60"/>
                    </a:lnTo>
                    <a:lnTo>
                      <a:pt x="78" y="70"/>
                    </a:lnTo>
                    <a:lnTo>
                      <a:pt x="74" y="72"/>
                    </a:lnTo>
                    <a:lnTo>
                      <a:pt x="72" y="72"/>
                    </a:lnTo>
                    <a:lnTo>
                      <a:pt x="64" y="66"/>
                    </a:lnTo>
                    <a:lnTo>
                      <a:pt x="52" y="50"/>
                    </a:lnTo>
                    <a:lnTo>
                      <a:pt x="38" y="46"/>
                    </a:lnTo>
                    <a:lnTo>
                      <a:pt x="40" y="54"/>
                    </a:lnTo>
                    <a:lnTo>
                      <a:pt x="46" y="70"/>
                    </a:lnTo>
                    <a:lnTo>
                      <a:pt x="46" y="72"/>
                    </a:lnTo>
                    <a:lnTo>
                      <a:pt x="46" y="74"/>
                    </a:lnTo>
                    <a:lnTo>
                      <a:pt x="44" y="82"/>
                    </a:lnTo>
                    <a:lnTo>
                      <a:pt x="28" y="88"/>
                    </a:lnTo>
                    <a:lnTo>
                      <a:pt x="24" y="90"/>
                    </a:lnTo>
                    <a:lnTo>
                      <a:pt x="22" y="94"/>
                    </a:lnTo>
                    <a:lnTo>
                      <a:pt x="22" y="102"/>
                    </a:lnTo>
                    <a:lnTo>
                      <a:pt x="24" y="116"/>
                    </a:lnTo>
                    <a:lnTo>
                      <a:pt x="20" y="124"/>
                    </a:lnTo>
                    <a:lnTo>
                      <a:pt x="18" y="126"/>
                    </a:lnTo>
                    <a:lnTo>
                      <a:pt x="16" y="126"/>
                    </a:lnTo>
                    <a:lnTo>
                      <a:pt x="0" y="122"/>
                    </a:lnTo>
                    <a:lnTo>
                      <a:pt x="2" y="126"/>
                    </a:lnTo>
                    <a:lnTo>
                      <a:pt x="8" y="130"/>
                    </a:lnTo>
                    <a:lnTo>
                      <a:pt x="18" y="144"/>
                    </a:lnTo>
                    <a:lnTo>
                      <a:pt x="28" y="160"/>
                    </a:lnTo>
                    <a:lnTo>
                      <a:pt x="28" y="162"/>
                    </a:lnTo>
                    <a:lnTo>
                      <a:pt x="36" y="162"/>
                    </a:lnTo>
                    <a:lnTo>
                      <a:pt x="42" y="160"/>
                    </a:lnTo>
                    <a:lnTo>
                      <a:pt x="48" y="162"/>
                    </a:lnTo>
                    <a:lnTo>
                      <a:pt x="54" y="164"/>
                    </a:lnTo>
                    <a:lnTo>
                      <a:pt x="60" y="166"/>
                    </a:lnTo>
                    <a:lnTo>
                      <a:pt x="70" y="178"/>
                    </a:lnTo>
                    <a:lnTo>
                      <a:pt x="68" y="200"/>
                    </a:lnTo>
                    <a:lnTo>
                      <a:pt x="72" y="204"/>
                    </a:lnTo>
                    <a:lnTo>
                      <a:pt x="72" y="210"/>
                    </a:lnTo>
                    <a:lnTo>
                      <a:pt x="68" y="214"/>
                    </a:lnTo>
                    <a:lnTo>
                      <a:pt x="60" y="218"/>
                    </a:lnTo>
                    <a:lnTo>
                      <a:pt x="56" y="218"/>
                    </a:lnTo>
                    <a:lnTo>
                      <a:pt x="54" y="220"/>
                    </a:lnTo>
                    <a:lnTo>
                      <a:pt x="52" y="224"/>
                    </a:lnTo>
                    <a:lnTo>
                      <a:pt x="50" y="230"/>
                    </a:lnTo>
                    <a:lnTo>
                      <a:pt x="44" y="244"/>
                    </a:lnTo>
                    <a:lnTo>
                      <a:pt x="52" y="254"/>
                    </a:lnTo>
                    <a:lnTo>
                      <a:pt x="74" y="258"/>
                    </a:lnTo>
                    <a:lnTo>
                      <a:pt x="76" y="258"/>
                    </a:lnTo>
                    <a:lnTo>
                      <a:pt x="86" y="268"/>
                    </a:lnTo>
                    <a:lnTo>
                      <a:pt x="72" y="288"/>
                    </a:lnTo>
                    <a:lnTo>
                      <a:pt x="102" y="352"/>
                    </a:lnTo>
                    <a:lnTo>
                      <a:pt x="104" y="354"/>
                    </a:lnTo>
                    <a:lnTo>
                      <a:pt x="98" y="358"/>
                    </a:lnTo>
                    <a:lnTo>
                      <a:pt x="100" y="364"/>
                    </a:lnTo>
                    <a:lnTo>
                      <a:pt x="156" y="330"/>
                    </a:lnTo>
                    <a:lnTo>
                      <a:pt x="146" y="346"/>
                    </a:lnTo>
                    <a:lnTo>
                      <a:pt x="138" y="362"/>
                    </a:lnTo>
                    <a:lnTo>
                      <a:pt x="134" y="374"/>
                    </a:lnTo>
                    <a:lnTo>
                      <a:pt x="140" y="372"/>
                    </a:lnTo>
                    <a:lnTo>
                      <a:pt x="146" y="366"/>
                    </a:lnTo>
                    <a:lnTo>
                      <a:pt x="152" y="360"/>
                    </a:lnTo>
                    <a:lnTo>
                      <a:pt x="156" y="350"/>
                    </a:lnTo>
                    <a:lnTo>
                      <a:pt x="158" y="350"/>
                    </a:lnTo>
                    <a:lnTo>
                      <a:pt x="172" y="342"/>
                    </a:lnTo>
                    <a:lnTo>
                      <a:pt x="174" y="340"/>
                    </a:lnTo>
                    <a:lnTo>
                      <a:pt x="196" y="358"/>
                    </a:lnTo>
                    <a:lnTo>
                      <a:pt x="220" y="360"/>
                    </a:lnTo>
                    <a:lnTo>
                      <a:pt x="232" y="368"/>
                    </a:lnTo>
                    <a:lnTo>
                      <a:pt x="260" y="342"/>
                    </a:lnTo>
                    <a:lnTo>
                      <a:pt x="264" y="336"/>
                    </a:lnTo>
                    <a:lnTo>
                      <a:pt x="268" y="326"/>
                    </a:lnTo>
                    <a:lnTo>
                      <a:pt x="272" y="320"/>
                    </a:lnTo>
                    <a:lnTo>
                      <a:pt x="270" y="312"/>
                    </a:lnTo>
                    <a:lnTo>
                      <a:pt x="260" y="296"/>
                    </a:lnTo>
                    <a:lnTo>
                      <a:pt x="254" y="286"/>
                    </a:lnTo>
                    <a:lnTo>
                      <a:pt x="288" y="298"/>
                    </a:lnTo>
                    <a:lnTo>
                      <a:pt x="300" y="292"/>
                    </a:lnTo>
                    <a:lnTo>
                      <a:pt x="288" y="270"/>
                    </a:lnTo>
                    <a:lnTo>
                      <a:pt x="288" y="268"/>
                    </a:lnTo>
                    <a:lnTo>
                      <a:pt x="306" y="246"/>
                    </a:lnTo>
                    <a:lnTo>
                      <a:pt x="298" y="234"/>
                    </a:lnTo>
                    <a:lnTo>
                      <a:pt x="290" y="226"/>
                    </a:lnTo>
                    <a:lnTo>
                      <a:pt x="284" y="222"/>
                    </a:lnTo>
                    <a:lnTo>
                      <a:pt x="282" y="222"/>
                    </a:lnTo>
                    <a:lnTo>
                      <a:pt x="272" y="232"/>
                    </a:lnTo>
                    <a:lnTo>
                      <a:pt x="272" y="230"/>
                    </a:lnTo>
                    <a:lnTo>
                      <a:pt x="270" y="230"/>
                    </a:lnTo>
                    <a:lnTo>
                      <a:pt x="256" y="226"/>
                    </a:lnTo>
                    <a:lnTo>
                      <a:pt x="252" y="214"/>
                    </a:lnTo>
                    <a:lnTo>
                      <a:pt x="244" y="210"/>
                    </a:lnTo>
                    <a:lnTo>
                      <a:pt x="236" y="204"/>
                    </a:lnTo>
                    <a:lnTo>
                      <a:pt x="226" y="198"/>
                    </a:lnTo>
                    <a:lnTo>
                      <a:pt x="218" y="192"/>
                    </a:lnTo>
                    <a:lnTo>
                      <a:pt x="216" y="190"/>
                    </a:lnTo>
                    <a:lnTo>
                      <a:pt x="216" y="186"/>
                    </a:lnTo>
                    <a:lnTo>
                      <a:pt x="214" y="184"/>
                    </a:lnTo>
                    <a:lnTo>
                      <a:pt x="216" y="180"/>
                    </a:lnTo>
                    <a:lnTo>
                      <a:pt x="220" y="170"/>
                    </a:lnTo>
                    <a:lnTo>
                      <a:pt x="230" y="152"/>
                    </a:lnTo>
                    <a:lnTo>
                      <a:pt x="232" y="144"/>
                    </a:lnTo>
                    <a:lnTo>
                      <a:pt x="234" y="138"/>
                    </a:lnTo>
                    <a:lnTo>
                      <a:pt x="234" y="128"/>
                    </a:lnTo>
                    <a:lnTo>
                      <a:pt x="240" y="128"/>
                    </a:lnTo>
                    <a:lnTo>
                      <a:pt x="258" y="130"/>
                    </a:lnTo>
                    <a:lnTo>
                      <a:pt x="260" y="122"/>
                    </a:lnTo>
                    <a:lnTo>
                      <a:pt x="264" y="106"/>
                    </a:lnTo>
                    <a:lnTo>
                      <a:pt x="260" y="104"/>
                    </a:lnTo>
                    <a:lnTo>
                      <a:pt x="242" y="116"/>
                    </a:lnTo>
                    <a:lnTo>
                      <a:pt x="230" y="122"/>
                    </a:lnTo>
                    <a:lnTo>
                      <a:pt x="222" y="122"/>
                    </a:lnTo>
                    <a:lnTo>
                      <a:pt x="214" y="120"/>
                    </a:lnTo>
                    <a:lnTo>
                      <a:pt x="204" y="114"/>
                    </a:lnTo>
                    <a:lnTo>
                      <a:pt x="194" y="108"/>
                    </a:lnTo>
                    <a:lnTo>
                      <a:pt x="194" y="106"/>
                    </a:lnTo>
                    <a:lnTo>
                      <a:pt x="192" y="106"/>
                    </a:lnTo>
                    <a:close/>
                  </a:path>
                </a:pathLst>
              </a:custGeom>
              <a:grp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charset="0"/>
                    <a:ea typeface="SimSun"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charset="0"/>
                    <a:ea typeface="SimSun"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charset="0"/>
                    <a:ea typeface="SimSun"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charset="0"/>
                    <a:ea typeface="SimSun"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charset="0"/>
                    <a:ea typeface="SimSun"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SimSun"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SimSun"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SimSun"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SimSun" panose="02010600030101010101" pitchFamily="2" charset="-122"/>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rgbClr val="FFFFFF"/>
                  </a:solidFill>
                  <a:effectLst/>
                  <a:uLnTx/>
                  <a:uFillTx/>
                  <a:latin typeface="Calibri" panose="020F0502020204030204" charset="0"/>
                  <a:ea typeface="SimSun" panose="02010600030101010101" pitchFamily="2" charset="-122"/>
                  <a:cs typeface="+mn-cs"/>
                </a:endParaRPr>
              </a:p>
            </p:txBody>
          </p:sp>
          <p:sp>
            <p:nvSpPr>
              <p:cNvPr id="2071" name="天津"/>
              <p:cNvSpPr/>
              <p:nvPr/>
            </p:nvSpPr>
            <p:spPr bwMode="auto">
              <a:xfrm>
                <a:off x="6108700" y="2811463"/>
                <a:ext cx="146050" cy="211137"/>
              </a:xfrm>
              <a:custGeom>
                <a:avLst/>
                <a:gdLst>
                  <a:gd name="T0" fmla="*/ 2147483646 w 80"/>
                  <a:gd name="T1" fmla="*/ 2147483646 h 116"/>
                  <a:gd name="T2" fmla="*/ 2147483646 w 80"/>
                  <a:gd name="T3" fmla="*/ 0 h 116"/>
                  <a:gd name="T4" fmla="*/ 2147483646 w 80"/>
                  <a:gd name="T5" fmla="*/ 0 h 116"/>
                  <a:gd name="T6" fmla="*/ 2147483646 w 80"/>
                  <a:gd name="T7" fmla="*/ 2147483646 h 116"/>
                  <a:gd name="T8" fmla="*/ 2147483646 w 80"/>
                  <a:gd name="T9" fmla="*/ 2147483646 h 116"/>
                  <a:gd name="T10" fmla="*/ 2147483646 w 80"/>
                  <a:gd name="T11" fmla="*/ 2147483646 h 116"/>
                  <a:gd name="T12" fmla="*/ 2147483646 w 80"/>
                  <a:gd name="T13" fmla="*/ 2147483646 h 116"/>
                  <a:gd name="T14" fmla="*/ 2147483646 w 80"/>
                  <a:gd name="T15" fmla="*/ 2147483646 h 116"/>
                  <a:gd name="T16" fmla="*/ 2147483646 w 80"/>
                  <a:gd name="T17" fmla="*/ 2147483646 h 116"/>
                  <a:gd name="T18" fmla="*/ 2147483646 w 80"/>
                  <a:gd name="T19" fmla="*/ 2147483646 h 116"/>
                  <a:gd name="T20" fmla="*/ 2147483646 w 80"/>
                  <a:gd name="T21" fmla="*/ 2147483646 h 116"/>
                  <a:gd name="T22" fmla="*/ 2147483646 w 80"/>
                  <a:gd name="T23" fmla="*/ 2147483646 h 116"/>
                  <a:gd name="T24" fmla="*/ 2147483646 w 80"/>
                  <a:gd name="T25" fmla="*/ 2147483646 h 116"/>
                  <a:gd name="T26" fmla="*/ 2147483646 w 80"/>
                  <a:gd name="T27" fmla="*/ 2147483646 h 116"/>
                  <a:gd name="T28" fmla="*/ 2147483646 w 80"/>
                  <a:gd name="T29" fmla="*/ 2147483646 h 116"/>
                  <a:gd name="T30" fmla="*/ 2147483646 w 80"/>
                  <a:gd name="T31" fmla="*/ 2147483646 h 116"/>
                  <a:gd name="T32" fmla="*/ 2147483646 w 80"/>
                  <a:gd name="T33" fmla="*/ 2147483646 h 116"/>
                  <a:gd name="T34" fmla="*/ 0 w 80"/>
                  <a:gd name="T35" fmla="*/ 2147483646 h 116"/>
                  <a:gd name="T36" fmla="*/ 0 w 80"/>
                  <a:gd name="T37" fmla="*/ 2147483646 h 116"/>
                  <a:gd name="T38" fmla="*/ 0 w 80"/>
                  <a:gd name="T39" fmla="*/ 2147483646 h 116"/>
                  <a:gd name="T40" fmla="*/ 0 w 80"/>
                  <a:gd name="T41" fmla="*/ 2147483646 h 116"/>
                  <a:gd name="T42" fmla="*/ 2147483646 w 80"/>
                  <a:gd name="T43" fmla="*/ 2147483646 h 116"/>
                  <a:gd name="T44" fmla="*/ 2147483646 w 80"/>
                  <a:gd name="T45" fmla="*/ 2147483646 h 116"/>
                  <a:gd name="T46" fmla="*/ 2147483646 w 80"/>
                  <a:gd name="T47" fmla="*/ 2147483646 h 116"/>
                  <a:gd name="T48" fmla="*/ 2147483646 w 80"/>
                  <a:gd name="T49" fmla="*/ 2147483646 h 116"/>
                  <a:gd name="T50" fmla="*/ 2147483646 w 80"/>
                  <a:gd name="T51" fmla="*/ 2147483646 h 116"/>
                  <a:gd name="T52" fmla="*/ 2147483646 w 80"/>
                  <a:gd name="T53" fmla="*/ 2147483646 h 116"/>
                  <a:gd name="T54" fmla="*/ 2147483646 w 80"/>
                  <a:gd name="T55" fmla="*/ 2147483646 h 116"/>
                  <a:gd name="T56" fmla="*/ 2147483646 w 80"/>
                  <a:gd name="T57" fmla="*/ 2147483646 h 116"/>
                  <a:gd name="T58" fmla="*/ 2147483646 w 80"/>
                  <a:gd name="T59" fmla="*/ 2147483646 h 116"/>
                  <a:gd name="T60" fmla="*/ 2147483646 w 80"/>
                  <a:gd name="T61" fmla="*/ 2147483646 h 116"/>
                  <a:gd name="T62" fmla="*/ 2147483646 w 80"/>
                  <a:gd name="T63" fmla="*/ 2147483646 h 116"/>
                  <a:gd name="T64" fmla="*/ 2147483646 w 80"/>
                  <a:gd name="T65" fmla="*/ 2147483646 h 116"/>
                  <a:gd name="T66" fmla="*/ 2147483646 w 80"/>
                  <a:gd name="T67" fmla="*/ 2147483646 h 116"/>
                  <a:gd name="T68" fmla="*/ 2147483646 w 80"/>
                  <a:gd name="T69" fmla="*/ 2147483646 h 116"/>
                  <a:gd name="T70" fmla="*/ 2147483646 w 80"/>
                  <a:gd name="T71" fmla="*/ 2147483646 h 116"/>
                  <a:gd name="T72" fmla="*/ 2147483646 w 80"/>
                  <a:gd name="T73" fmla="*/ 2147483646 h 116"/>
                  <a:gd name="T74" fmla="*/ 2147483646 w 80"/>
                  <a:gd name="T75" fmla="*/ 2147483646 h 116"/>
                  <a:gd name="T76" fmla="*/ 2147483646 w 80"/>
                  <a:gd name="T77" fmla="*/ 2147483646 h 116"/>
                  <a:gd name="T78" fmla="*/ 2147483646 w 80"/>
                  <a:gd name="T79" fmla="*/ 2147483646 h 116"/>
                  <a:gd name="T80" fmla="*/ 2147483646 w 80"/>
                  <a:gd name="T81" fmla="*/ 2147483646 h 116"/>
                  <a:gd name="T82" fmla="*/ 2147483646 w 80"/>
                  <a:gd name="T83" fmla="*/ 2147483646 h 116"/>
                  <a:gd name="T84" fmla="*/ 2147483646 w 80"/>
                  <a:gd name="T85" fmla="*/ 2147483646 h 116"/>
                  <a:gd name="T86" fmla="*/ 2147483646 w 80"/>
                  <a:gd name="T87" fmla="*/ 2147483646 h 116"/>
                  <a:gd name="T88" fmla="*/ 2147483646 w 80"/>
                  <a:gd name="T89" fmla="*/ 2147483646 h 116"/>
                  <a:gd name="T90" fmla="*/ 2147483646 w 80"/>
                  <a:gd name="T91" fmla="*/ 2147483646 h 116"/>
                  <a:gd name="T92" fmla="*/ 2147483646 w 80"/>
                  <a:gd name="T93" fmla="*/ 2147483646 h 116"/>
                  <a:gd name="T94" fmla="*/ 2147483646 w 80"/>
                  <a:gd name="T95" fmla="*/ 2147483646 h 11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80" h="116">
                    <a:moveTo>
                      <a:pt x="46" y="2"/>
                    </a:moveTo>
                    <a:lnTo>
                      <a:pt x="44" y="0"/>
                    </a:lnTo>
                    <a:lnTo>
                      <a:pt x="40" y="2"/>
                    </a:lnTo>
                    <a:lnTo>
                      <a:pt x="38" y="4"/>
                    </a:lnTo>
                    <a:lnTo>
                      <a:pt x="32" y="14"/>
                    </a:lnTo>
                    <a:lnTo>
                      <a:pt x="28" y="12"/>
                    </a:lnTo>
                    <a:lnTo>
                      <a:pt x="28" y="14"/>
                    </a:lnTo>
                    <a:lnTo>
                      <a:pt x="22" y="20"/>
                    </a:lnTo>
                    <a:lnTo>
                      <a:pt x="18" y="22"/>
                    </a:lnTo>
                    <a:lnTo>
                      <a:pt x="10" y="26"/>
                    </a:lnTo>
                    <a:lnTo>
                      <a:pt x="8" y="32"/>
                    </a:lnTo>
                    <a:lnTo>
                      <a:pt x="8" y="44"/>
                    </a:lnTo>
                    <a:lnTo>
                      <a:pt x="6" y="48"/>
                    </a:lnTo>
                    <a:lnTo>
                      <a:pt x="4" y="50"/>
                    </a:lnTo>
                    <a:lnTo>
                      <a:pt x="0" y="60"/>
                    </a:lnTo>
                    <a:lnTo>
                      <a:pt x="0" y="66"/>
                    </a:lnTo>
                    <a:lnTo>
                      <a:pt x="0" y="78"/>
                    </a:lnTo>
                    <a:lnTo>
                      <a:pt x="4" y="102"/>
                    </a:lnTo>
                    <a:lnTo>
                      <a:pt x="8" y="106"/>
                    </a:lnTo>
                    <a:lnTo>
                      <a:pt x="18" y="112"/>
                    </a:lnTo>
                    <a:lnTo>
                      <a:pt x="36" y="116"/>
                    </a:lnTo>
                    <a:lnTo>
                      <a:pt x="44" y="114"/>
                    </a:lnTo>
                    <a:lnTo>
                      <a:pt x="54" y="110"/>
                    </a:lnTo>
                    <a:lnTo>
                      <a:pt x="50" y="100"/>
                    </a:lnTo>
                    <a:lnTo>
                      <a:pt x="50" y="98"/>
                    </a:lnTo>
                    <a:lnTo>
                      <a:pt x="52" y="90"/>
                    </a:lnTo>
                    <a:lnTo>
                      <a:pt x="60" y="74"/>
                    </a:lnTo>
                    <a:lnTo>
                      <a:pt x="76" y="74"/>
                    </a:lnTo>
                    <a:lnTo>
                      <a:pt x="80" y="74"/>
                    </a:lnTo>
                    <a:lnTo>
                      <a:pt x="74" y="64"/>
                    </a:lnTo>
                    <a:lnTo>
                      <a:pt x="64" y="48"/>
                    </a:lnTo>
                    <a:lnTo>
                      <a:pt x="58" y="40"/>
                    </a:lnTo>
                    <a:lnTo>
                      <a:pt x="54" y="30"/>
                    </a:lnTo>
                    <a:lnTo>
                      <a:pt x="52" y="18"/>
                    </a:lnTo>
                    <a:lnTo>
                      <a:pt x="48" y="8"/>
                    </a:lnTo>
                    <a:lnTo>
                      <a:pt x="46" y="2"/>
                    </a:lnTo>
                    <a:close/>
                  </a:path>
                </a:pathLst>
              </a:custGeom>
              <a:grp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charset="0"/>
                    <a:ea typeface="SimSun"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charset="0"/>
                    <a:ea typeface="SimSun"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charset="0"/>
                    <a:ea typeface="SimSun"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charset="0"/>
                    <a:ea typeface="SimSun"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charset="0"/>
                    <a:ea typeface="SimSun"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SimSun"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SimSun"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SimSun"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SimSun" panose="02010600030101010101" pitchFamily="2" charset="-122"/>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rgbClr val="FFFFFF"/>
                  </a:solidFill>
                  <a:effectLst/>
                  <a:uLnTx/>
                  <a:uFillTx/>
                  <a:latin typeface="Calibri" panose="020F0502020204030204" charset="0"/>
                  <a:ea typeface="SimSun" panose="02010600030101010101" pitchFamily="2" charset="-122"/>
                  <a:cs typeface="+mn-cs"/>
                </a:endParaRPr>
              </a:p>
            </p:txBody>
          </p:sp>
          <p:sp>
            <p:nvSpPr>
              <p:cNvPr id="2072" name="北京"/>
              <p:cNvSpPr/>
              <p:nvPr/>
            </p:nvSpPr>
            <p:spPr bwMode="auto">
              <a:xfrm>
                <a:off x="5962650" y="2716213"/>
                <a:ext cx="193675" cy="207962"/>
              </a:xfrm>
              <a:custGeom>
                <a:avLst/>
                <a:gdLst>
                  <a:gd name="T0" fmla="*/ 2147483646 w 106"/>
                  <a:gd name="T1" fmla="*/ 2147483646 h 114"/>
                  <a:gd name="T2" fmla="*/ 2147483646 w 106"/>
                  <a:gd name="T3" fmla="*/ 2147483646 h 114"/>
                  <a:gd name="T4" fmla="*/ 2147483646 w 106"/>
                  <a:gd name="T5" fmla="*/ 2147483646 h 114"/>
                  <a:gd name="T6" fmla="*/ 2147483646 w 106"/>
                  <a:gd name="T7" fmla="*/ 2147483646 h 114"/>
                  <a:gd name="T8" fmla="*/ 2147483646 w 106"/>
                  <a:gd name="T9" fmla="*/ 2147483646 h 114"/>
                  <a:gd name="T10" fmla="*/ 2147483646 w 106"/>
                  <a:gd name="T11" fmla="*/ 2147483646 h 114"/>
                  <a:gd name="T12" fmla="*/ 2147483646 w 106"/>
                  <a:gd name="T13" fmla="*/ 2147483646 h 114"/>
                  <a:gd name="T14" fmla="*/ 2147483646 w 106"/>
                  <a:gd name="T15" fmla="*/ 2147483646 h 114"/>
                  <a:gd name="T16" fmla="*/ 2147483646 w 106"/>
                  <a:gd name="T17" fmla="*/ 2147483646 h 114"/>
                  <a:gd name="T18" fmla="*/ 0 w 106"/>
                  <a:gd name="T19" fmla="*/ 2147483646 h 114"/>
                  <a:gd name="T20" fmla="*/ 2147483646 w 106"/>
                  <a:gd name="T21" fmla="*/ 2147483646 h 114"/>
                  <a:gd name="T22" fmla="*/ 2147483646 w 106"/>
                  <a:gd name="T23" fmla="*/ 2147483646 h 114"/>
                  <a:gd name="T24" fmla="*/ 2147483646 w 106"/>
                  <a:gd name="T25" fmla="*/ 2147483646 h 114"/>
                  <a:gd name="T26" fmla="*/ 2147483646 w 106"/>
                  <a:gd name="T27" fmla="*/ 2147483646 h 114"/>
                  <a:gd name="T28" fmla="*/ 2147483646 w 106"/>
                  <a:gd name="T29" fmla="*/ 2147483646 h 114"/>
                  <a:gd name="T30" fmla="*/ 2147483646 w 106"/>
                  <a:gd name="T31" fmla="*/ 2147483646 h 114"/>
                  <a:gd name="T32" fmla="*/ 2147483646 w 106"/>
                  <a:gd name="T33" fmla="*/ 2147483646 h 114"/>
                  <a:gd name="T34" fmla="*/ 2147483646 w 106"/>
                  <a:gd name="T35" fmla="*/ 2147483646 h 114"/>
                  <a:gd name="T36" fmla="*/ 2147483646 w 106"/>
                  <a:gd name="T37" fmla="*/ 2147483646 h 114"/>
                  <a:gd name="T38" fmla="*/ 2147483646 w 106"/>
                  <a:gd name="T39" fmla="*/ 2147483646 h 114"/>
                  <a:gd name="T40" fmla="*/ 2147483646 w 106"/>
                  <a:gd name="T41" fmla="*/ 2147483646 h 114"/>
                  <a:gd name="T42" fmla="*/ 2147483646 w 106"/>
                  <a:gd name="T43" fmla="*/ 2147483646 h 114"/>
                  <a:gd name="T44" fmla="*/ 2147483646 w 106"/>
                  <a:gd name="T45" fmla="*/ 2147483646 h 114"/>
                  <a:gd name="T46" fmla="*/ 2147483646 w 106"/>
                  <a:gd name="T47" fmla="*/ 2147483646 h 114"/>
                  <a:gd name="T48" fmla="*/ 2147483646 w 106"/>
                  <a:gd name="T49" fmla="*/ 2147483646 h 114"/>
                  <a:gd name="T50" fmla="*/ 2147483646 w 106"/>
                  <a:gd name="T51" fmla="*/ 2147483646 h 114"/>
                  <a:gd name="T52" fmla="*/ 2147483646 w 106"/>
                  <a:gd name="T53" fmla="*/ 2147483646 h 114"/>
                  <a:gd name="T54" fmla="*/ 2147483646 w 106"/>
                  <a:gd name="T55" fmla="*/ 2147483646 h 114"/>
                  <a:gd name="T56" fmla="*/ 2147483646 w 106"/>
                  <a:gd name="T57" fmla="*/ 2147483646 h 114"/>
                  <a:gd name="T58" fmla="*/ 2147483646 w 106"/>
                  <a:gd name="T59" fmla="*/ 2147483646 h 114"/>
                  <a:gd name="T60" fmla="*/ 2147483646 w 106"/>
                  <a:gd name="T61" fmla="*/ 2147483646 h 114"/>
                  <a:gd name="T62" fmla="*/ 2147483646 w 106"/>
                  <a:gd name="T63" fmla="*/ 2147483646 h 114"/>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06" h="114">
                    <a:moveTo>
                      <a:pt x="52" y="24"/>
                    </a:moveTo>
                    <a:lnTo>
                      <a:pt x="52" y="26"/>
                    </a:lnTo>
                    <a:lnTo>
                      <a:pt x="48" y="26"/>
                    </a:lnTo>
                    <a:lnTo>
                      <a:pt x="38" y="24"/>
                    </a:lnTo>
                    <a:lnTo>
                      <a:pt x="38" y="28"/>
                    </a:lnTo>
                    <a:lnTo>
                      <a:pt x="38" y="30"/>
                    </a:lnTo>
                    <a:lnTo>
                      <a:pt x="36" y="30"/>
                    </a:lnTo>
                    <a:lnTo>
                      <a:pt x="18" y="38"/>
                    </a:lnTo>
                    <a:lnTo>
                      <a:pt x="18" y="40"/>
                    </a:lnTo>
                    <a:lnTo>
                      <a:pt x="16" y="44"/>
                    </a:lnTo>
                    <a:lnTo>
                      <a:pt x="18" y="48"/>
                    </a:lnTo>
                    <a:lnTo>
                      <a:pt x="24" y="56"/>
                    </a:lnTo>
                    <a:lnTo>
                      <a:pt x="24" y="58"/>
                    </a:lnTo>
                    <a:lnTo>
                      <a:pt x="24" y="60"/>
                    </a:lnTo>
                    <a:lnTo>
                      <a:pt x="14" y="72"/>
                    </a:lnTo>
                    <a:lnTo>
                      <a:pt x="4" y="82"/>
                    </a:lnTo>
                    <a:lnTo>
                      <a:pt x="0" y="86"/>
                    </a:lnTo>
                    <a:lnTo>
                      <a:pt x="0" y="90"/>
                    </a:lnTo>
                    <a:lnTo>
                      <a:pt x="4" y="96"/>
                    </a:lnTo>
                    <a:lnTo>
                      <a:pt x="14" y="100"/>
                    </a:lnTo>
                    <a:lnTo>
                      <a:pt x="20" y="100"/>
                    </a:lnTo>
                    <a:lnTo>
                      <a:pt x="32" y="102"/>
                    </a:lnTo>
                    <a:lnTo>
                      <a:pt x="36" y="102"/>
                    </a:lnTo>
                    <a:lnTo>
                      <a:pt x="40" y="106"/>
                    </a:lnTo>
                    <a:lnTo>
                      <a:pt x="48" y="110"/>
                    </a:lnTo>
                    <a:lnTo>
                      <a:pt x="56" y="114"/>
                    </a:lnTo>
                    <a:lnTo>
                      <a:pt x="62" y="114"/>
                    </a:lnTo>
                    <a:lnTo>
                      <a:pt x="66" y="112"/>
                    </a:lnTo>
                    <a:lnTo>
                      <a:pt x="72" y="106"/>
                    </a:lnTo>
                    <a:lnTo>
                      <a:pt x="78" y="98"/>
                    </a:lnTo>
                    <a:lnTo>
                      <a:pt x="84" y="84"/>
                    </a:lnTo>
                    <a:lnTo>
                      <a:pt x="80" y="66"/>
                    </a:lnTo>
                    <a:lnTo>
                      <a:pt x="86" y="68"/>
                    </a:lnTo>
                    <a:lnTo>
                      <a:pt x="96" y="68"/>
                    </a:lnTo>
                    <a:lnTo>
                      <a:pt x="100" y="66"/>
                    </a:lnTo>
                    <a:lnTo>
                      <a:pt x="102" y="62"/>
                    </a:lnTo>
                    <a:lnTo>
                      <a:pt x="94" y="38"/>
                    </a:lnTo>
                    <a:lnTo>
                      <a:pt x="96" y="30"/>
                    </a:lnTo>
                    <a:lnTo>
                      <a:pt x="102" y="26"/>
                    </a:lnTo>
                    <a:lnTo>
                      <a:pt x="106" y="22"/>
                    </a:lnTo>
                    <a:lnTo>
                      <a:pt x="104" y="18"/>
                    </a:lnTo>
                    <a:lnTo>
                      <a:pt x="86" y="18"/>
                    </a:lnTo>
                    <a:lnTo>
                      <a:pt x="68" y="6"/>
                    </a:lnTo>
                    <a:lnTo>
                      <a:pt x="62" y="2"/>
                    </a:lnTo>
                    <a:lnTo>
                      <a:pt x="58" y="0"/>
                    </a:lnTo>
                    <a:lnTo>
                      <a:pt x="48" y="2"/>
                    </a:lnTo>
                    <a:lnTo>
                      <a:pt x="44" y="2"/>
                    </a:lnTo>
                    <a:lnTo>
                      <a:pt x="44" y="8"/>
                    </a:lnTo>
                    <a:lnTo>
                      <a:pt x="50" y="10"/>
                    </a:lnTo>
                    <a:lnTo>
                      <a:pt x="54" y="16"/>
                    </a:lnTo>
                    <a:lnTo>
                      <a:pt x="54" y="20"/>
                    </a:lnTo>
                    <a:lnTo>
                      <a:pt x="52" y="24"/>
                    </a:lnTo>
                    <a:close/>
                  </a:path>
                </a:pathLst>
              </a:custGeom>
              <a:gradFill>
                <a:gsLst>
                  <a:gs pos="0">
                    <a:srgbClr val="012D86"/>
                  </a:gs>
                  <a:gs pos="100000">
                    <a:srgbClr val="0E2557"/>
                  </a:gs>
                </a:gsLst>
                <a:lin scaled="0"/>
              </a:gra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charset="0"/>
                    <a:ea typeface="SimSun"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charset="0"/>
                    <a:ea typeface="SimSun"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charset="0"/>
                    <a:ea typeface="SimSun"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charset="0"/>
                    <a:ea typeface="SimSun"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charset="0"/>
                    <a:ea typeface="SimSun"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SimSun"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SimSun"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SimSun"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SimSun" panose="02010600030101010101" pitchFamily="2" charset="-122"/>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rgbClr val="FFFFFF"/>
                  </a:solidFill>
                  <a:effectLst/>
                  <a:uLnTx/>
                  <a:uFillTx/>
                  <a:latin typeface="Calibri" panose="020F0502020204030204" charset="0"/>
                  <a:ea typeface="SimSun" panose="02010600030101010101" pitchFamily="2" charset="-122"/>
                  <a:cs typeface="+mn-cs"/>
                </a:endParaRPr>
              </a:p>
            </p:txBody>
          </p:sp>
          <p:sp>
            <p:nvSpPr>
              <p:cNvPr id="2073" name="辽宁"/>
              <p:cNvSpPr/>
              <p:nvPr/>
            </p:nvSpPr>
            <p:spPr bwMode="auto">
              <a:xfrm>
                <a:off x="6291263" y="2303463"/>
                <a:ext cx="687387" cy="654050"/>
              </a:xfrm>
              <a:custGeom>
                <a:avLst/>
                <a:gdLst>
                  <a:gd name="T0" fmla="*/ 2147483646 w 376"/>
                  <a:gd name="T1" fmla="*/ 2147483646 h 358"/>
                  <a:gd name="T2" fmla="*/ 2147483646 w 376"/>
                  <a:gd name="T3" fmla="*/ 2147483646 h 358"/>
                  <a:gd name="T4" fmla="*/ 2147483646 w 376"/>
                  <a:gd name="T5" fmla="*/ 2147483646 h 358"/>
                  <a:gd name="T6" fmla="*/ 2147483646 w 376"/>
                  <a:gd name="T7" fmla="*/ 2147483646 h 358"/>
                  <a:gd name="T8" fmla="*/ 2147483646 w 376"/>
                  <a:gd name="T9" fmla="*/ 2147483646 h 358"/>
                  <a:gd name="T10" fmla="*/ 2147483646 w 376"/>
                  <a:gd name="T11" fmla="*/ 2147483646 h 358"/>
                  <a:gd name="T12" fmla="*/ 2147483646 w 376"/>
                  <a:gd name="T13" fmla="*/ 2147483646 h 358"/>
                  <a:gd name="T14" fmla="*/ 2147483646 w 376"/>
                  <a:gd name="T15" fmla="*/ 2147483646 h 358"/>
                  <a:gd name="T16" fmla="*/ 2147483646 w 376"/>
                  <a:gd name="T17" fmla="*/ 2147483646 h 358"/>
                  <a:gd name="T18" fmla="*/ 2147483646 w 376"/>
                  <a:gd name="T19" fmla="*/ 2147483646 h 358"/>
                  <a:gd name="T20" fmla="*/ 2147483646 w 376"/>
                  <a:gd name="T21" fmla="*/ 2147483646 h 358"/>
                  <a:gd name="T22" fmla="*/ 2147483646 w 376"/>
                  <a:gd name="T23" fmla="*/ 2147483646 h 358"/>
                  <a:gd name="T24" fmla="*/ 2147483646 w 376"/>
                  <a:gd name="T25" fmla="*/ 2147483646 h 358"/>
                  <a:gd name="T26" fmla="*/ 2147483646 w 376"/>
                  <a:gd name="T27" fmla="*/ 2147483646 h 358"/>
                  <a:gd name="T28" fmla="*/ 2147483646 w 376"/>
                  <a:gd name="T29" fmla="*/ 2147483646 h 358"/>
                  <a:gd name="T30" fmla="*/ 2147483646 w 376"/>
                  <a:gd name="T31" fmla="*/ 2147483646 h 358"/>
                  <a:gd name="T32" fmla="*/ 2147483646 w 376"/>
                  <a:gd name="T33" fmla="*/ 2147483646 h 358"/>
                  <a:gd name="T34" fmla="*/ 2147483646 w 376"/>
                  <a:gd name="T35" fmla="*/ 2147483646 h 358"/>
                  <a:gd name="T36" fmla="*/ 2147483646 w 376"/>
                  <a:gd name="T37" fmla="*/ 2147483646 h 358"/>
                  <a:gd name="T38" fmla="*/ 2147483646 w 376"/>
                  <a:gd name="T39" fmla="*/ 2147483646 h 358"/>
                  <a:gd name="T40" fmla="*/ 2147483646 w 376"/>
                  <a:gd name="T41" fmla="*/ 2147483646 h 358"/>
                  <a:gd name="T42" fmla="*/ 2147483646 w 376"/>
                  <a:gd name="T43" fmla="*/ 2147483646 h 358"/>
                  <a:gd name="T44" fmla="*/ 2147483646 w 376"/>
                  <a:gd name="T45" fmla="*/ 2147483646 h 358"/>
                  <a:gd name="T46" fmla="*/ 2147483646 w 376"/>
                  <a:gd name="T47" fmla="*/ 2147483646 h 358"/>
                  <a:gd name="T48" fmla="*/ 2147483646 w 376"/>
                  <a:gd name="T49" fmla="*/ 2147483646 h 358"/>
                  <a:gd name="T50" fmla="*/ 2147483646 w 376"/>
                  <a:gd name="T51" fmla="*/ 2147483646 h 358"/>
                  <a:gd name="T52" fmla="*/ 2147483646 w 376"/>
                  <a:gd name="T53" fmla="*/ 2147483646 h 358"/>
                  <a:gd name="T54" fmla="*/ 2147483646 w 376"/>
                  <a:gd name="T55" fmla="*/ 2147483646 h 358"/>
                  <a:gd name="T56" fmla="*/ 2147483646 w 376"/>
                  <a:gd name="T57" fmla="*/ 2147483646 h 358"/>
                  <a:gd name="T58" fmla="*/ 2147483646 w 376"/>
                  <a:gd name="T59" fmla="*/ 2147483646 h 358"/>
                  <a:gd name="T60" fmla="*/ 2147483646 w 376"/>
                  <a:gd name="T61" fmla="*/ 2147483646 h 358"/>
                  <a:gd name="T62" fmla="*/ 2147483646 w 376"/>
                  <a:gd name="T63" fmla="*/ 2147483646 h 358"/>
                  <a:gd name="T64" fmla="*/ 2147483646 w 376"/>
                  <a:gd name="T65" fmla="*/ 2147483646 h 358"/>
                  <a:gd name="T66" fmla="*/ 2147483646 w 376"/>
                  <a:gd name="T67" fmla="*/ 2147483646 h 358"/>
                  <a:gd name="T68" fmla="*/ 2147483646 w 376"/>
                  <a:gd name="T69" fmla="*/ 2147483646 h 358"/>
                  <a:gd name="T70" fmla="*/ 2147483646 w 376"/>
                  <a:gd name="T71" fmla="*/ 2147483646 h 358"/>
                  <a:gd name="T72" fmla="*/ 2147483646 w 376"/>
                  <a:gd name="T73" fmla="*/ 2147483646 h 358"/>
                  <a:gd name="T74" fmla="*/ 2147483646 w 376"/>
                  <a:gd name="T75" fmla="*/ 2147483646 h 358"/>
                  <a:gd name="T76" fmla="*/ 2147483646 w 376"/>
                  <a:gd name="T77" fmla="*/ 2147483646 h 358"/>
                  <a:gd name="T78" fmla="*/ 2147483646 w 376"/>
                  <a:gd name="T79" fmla="*/ 2147483646 h 358"/>
                  <a:gd name="T80" fmla="*/ 2147483646 w 376"/>
                  <a:gd name="T81" fmla="*/ 2147483646 h 358"/>
                  <a:gd name="T82" fmla="*/ 2147483646 w 376"/>
                  <a:gd name="T83" fmla="*/ 2147483646 h 358"/>
                  <a:gd name="T84" fmla="*/ 2147483646 w 376"/>
                  <a:gd name="T85" fmla="*/ 2147483646 h 358"/>
                  <a:gd name="T86" fmla="*/ 2147483646 w 376"/>
                  <a:gd name="T87" fmla="*/ 2147483646 h 358"/>
                  <a:gd name="T88" fmla="*/ 2147483646 w 376"/>
                  <a:gd name="T89" fmla="*/ 2147483646 h 358"/>
                  <a:gd name="T90" fmla="*/ 2147483646 w 376"/>
                  <a:gd name="T91" fmla="*/ 2147483646 h 358"/>
                  <a:gd name="T92" fmla="*/ 2147483646 w 376"/>
                  <a:gd name="T93" fmla="*/ 2147483646 h 358"/>
                  <a:gd name="T94" fmla="*/ 2147483646 w 376"/>
                  <a:gd name="T95" fmla="*/ 2147483646 h 358"/>
                  <a:gd name="T96" fmla="*/ 2147483646 w 376"/>
                  <a:gd name="T97" fmla="*/ 2147483646 h 358"/>
                  <a:gd name="T98" fmla="*/ 2147483646 w 376"/>
                  <a:gd name="T99" fmla="*/ 2147483646 h 358"/>
                  <a:gd name="T100" fmla="*/ 2147483646 w 376"/>
                  <a:gd name="T101" fmla="*/ 2147483646 h 358"/>
                  <a:gd name="T102" fmla="*/ 2147483646 w 376"/>
                  <a:gd name="T103" fmla="*/ 2147483646 h 358"/>
                  <a:gd name="T104" fmla="*/ 2147483646 w 376"/>
                  <a:gd name="T105" fmla="*/ 0 h 358"/>
                  <a:gd name="T106" fmla="*/ 2147483646 w 376"/>
                  <a:gd name="T107" fmla="*/ 2147483646 h 358"/>
                  <a:gd name="T108" fmla="*/ 2147483646 w 376"/>
                  <a:gd name="T109" fmla="*/ 2147483646 h 358"/>
                  <a:gd name="T110" fmla="*/ 2147483646 w 376"/>
                  <a:gd name="T111" fmla="*/ 2147483646 h 358"/>
                  <a:gd name="T112" fmla="*/ 2147483646 w 376"/>
                  <a:gd name="T113" fmla="*/ 2147483646 h 358"/>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376" h="358">
                    <a:moveTo>
                      <a:pt x="172" y="46"/>
                    </a:moveTo>
                    <a:lnTo>
                      <a:pt x="162" y="60"/>
                    </a:lnTo>
                    <a:lnTo>
                      <a:pt x="160" y="64"/>
                    </a:lnTo>
                    <a:lnTo>
                      <a:pt x="160" y="74"/>
                    </a:lnTo>
                    <a:lnTo>
                      <a:pt x="160" y="80"/>
                    </a:lnTo>
                    <a:lnTo>
                      <a:pt x="142" y="80"/>
                    </a:lnTo>
                    <a:lnTo>
                      <a:pt x="140" y="80"/>
                    </a:lnTo>
                    <a:lnTo>
                      <a:pt x="128" y="76"/>
                    </a:lnTo>
                    <a:lnTo>
                      <a:pt x="116" y="92"/>
                    </a:lnTo>
                    <a:lnTo>
                      <a:pt x="102" y="100"/>
                    </a:lnTo>
                    <a:lnTo>
                      <a:pt x="92" y="112"/>
                    </a:lnTo>
                    <a:lnTo>
                      <a:pt x="90" y="116"/>
                    </a:lnTo>
                    <a:lnTo>
                      <a:pt x="70" y="138"/>
                    </a:lnTo>
                    <a:lnTo>
                      <a:pt x="70" y="140"/>
                    </a:lnTo>
                    <a:lnTo>
                      <a:pt x="68" y="140"/>
                    </a:lnTo>
                    <a:lnTo>
                      <a:pt x="54" y="148"/>
                    </a:lnTo>
                    <a:lnTo>
                      <a:pt x="42" y="140"/>
                    </a:lnTo>
                    <a:lnTo>
                      <a:pt x="42" y="138"/>
                    </a:lnTo>
                    <a:lnTo>
                      <a:pt x="30" y="126"/>
                    </a:lnTo>
                    <a:lnTo>
                      <a:pt x="24" y="122"/>
                    </a:lnTo>
                    <a:lnTo>
                      <a:pt x="28" y="156"/>
                    </a:lnTo>
                    <a:lnTo>
                      <a:pt x="34" y="172"/>
                    </a:lnTo>
                    <a:lnTo>
                      <a:pt x="22" y="184"/>
                    </a:lnTo>
                    <a:lnTo>
                      <a:pt x="4" y="208"/>
                    </a:lnTo>
                    <a:lnTo>
                      <a:pt x="4" y="220"/>
                    </a:lnTo>
                    <a:lnTo>
                      <a:pt x="0" y="226"/>
                    </a:lnTo>
                    <a:lnTo>
                      <a:pt x="2" y="232"/>
                    </a:lnTo>
                    <a:lnTo>
                      <a:pt x="8" y="232"/>
                    </a:lnTo>
                    <a:lnTo>
                      <a:pt x="32" y="238"/>
                    </a:lnTo>
                    <a:lnTo>
                      <a:pt x="34" y="238"/>
                    </a:lnTo>
                    <a:lnTo>
                      <a:pt x="34" y="240"/>
                    </a:lnTo>
                    <a:lnTo>
                      <a:pt x="40" y="244"/>
                    </a:lnTo>
                    <a:lnTo>
                      <a:pt x="46" y="248"/>
                    </a:lnTo>
                    <a:lnTo>
                      <a:pt x="48" y="248"/>
                    </a:lnTo>
                    <a:lnTo>
                      <a:pt x="50" y="252"/>
                    </a:lnTo>
                    <a:lnTo>
                      <a:pt x="52" y="258"/>
                    </a:lnTo>
                    <a:lnTo>
                      <a:pt x="54" y="264"/>
                    </a:lnTo>
                    <a:lnTo>
                      <a:pt x="78" y="272"/>
                    </a:lnTo>
                    <a:lnTo>
                      <a:pt x="86" y="270"/>
                    </a:lnTo>
                    <a:lnTo>
                      <a:pt x="92" y="260"/>
                    </a:lnTo>
                    <a:lnTo>
                      <a:pt x="112" y="224"/>
                    </a:lnTo>
                    <a:lnTo>
                      <a:pt x="122" y="212"/>
                    </a:lnTo>
                    <a:lnTo>
                      <a:pt x="122" y="210"/>
                    </a:lnTo>
                    <a:lnTo>
                      <a:pt x="138" y="204"/>
                    </a:lnTo>
                    <a:lnTo>
                      <a:pt x="148" y="202"/>
                    </a:lnTo>
                    <a:lnTo>
                      <a:pt x="154" y="196"/>
                    </a:lnTo>
                    <a:lnTo>
                      <a:pt x="160" y="192"/>
                    </a:lnTo>
                    <a:lnTo>
                      <a:pt x="164" y="194"/>
                    </a:lnTo>
                    <a:lnTo>
                      <a:pt x="172" y="198"/>
                    </a:lnTo>
                    <a:lnTo>
                      <a:pt x="174" y="198"/>
                    </a:lnTo>
                    <a:lnTo>
                      <a:pt x="174" y="200"/>
                    </a:lnTo>
                    <a:lnTo>
                      <a:pt x="188" y="220"/>
                    </a:lnTo>
                    <a:lnTo>
                      <a:pt x="188" y="222"/>
                    </a:lnTo>
                    <a:lnTo>
                      <a:pt x="190" y="238"/>
                    </a:lnTo>
                    <a:lnTo>
                      <a:pt x="188" y="254"/>
                    </a:lnTo>
                    <a:lnTo>
                      <a:pt x="184" y="268"/>
                    </a:lnTo>
                    <a:lnTo>
                      <a:pt x="184" y="270"/>
                    </a:lnTo>
                    <a:lnTo>
                      <a:pt x="174" y="284"/>
                    </a:lnTo>
                    <a:lnTo>
                      <a:pt x="168" y="294"/>
                    </a:lnTo>
                    <a:lnTo>
                      <a:pt x="170" y="312"/>
                    </a:lnTo>
                    <a:lnTo>
                      <a:pt x="172" y="312"/>
                    </a:lnTo>
                    <a:lnTo>
                      <a:pt x="176" y="308"/>
                    </a:lnTo>
                    <a:lnTo>
                      <a:pt x="184" y="304"/>
                    </a:lnTo>
                    <a:lnTo>
                      <a:pt x="184" y="302"/>
                    </a:lnTo>
                    <a:lnTo>
                      <a:pt x="186" y="300"/>
                    </a:lnTo>
                    <a:lnTo>
                      <a:pt x="194" y="308"/>
                    </a:lnTo>
                    <a:lnTo>
                      <a:pt x="194" y="320"/>
                    </a:lnTo>
                    <a:lnTo>
                      <a:pt x="192" y="320"/>
                    </a:lnTo>
                    <a:lnTo>
                      <a:pt x="186" y="324"/>
                    </a:lnTo>
                    <a:lnTo>
                      <a:pt x="184" y="328"/>
                    </a:lnTo>
                    <a:lnTo>
                      <a:pt x="184" y="334"/>
                    </a:lnTo>
                    <a:lnTo>
                      <a:pt x="182" y="336"/>
                    </a:lnTo>
                    <a:lnTo>
                      <a:pt x="178" y="344"/>
                    </a:lnTo>
                    <a:lnTo>
                      <a:pt x="176" y="344"/>
                    </a:lnTo>
                    <a:lnTo>
                      <a:pt x="168" y="346"/>
                    </a:lnTo>
                    <a:lnTo>
                      <a:pt x="162" y="348"/>
                    </a:lnTo>
                    <a:lnTo>
                      <a:pt x="158" y="356"/>
                    </a:lnTo>
                    <a:lnTo>
                      <a:pt x="158" y="358"/>
                    </a:lnTo>
                    <a:lnTo>
                      <a:pt x="184" y="354"/>
                    </a:lnTo>
                    <a:lnTo>
                      <a:pt x="190" y="350"/>
                    </a:lnTo>
                    <a:lnTo>
                      <a:pt x="198" y="328"/>
                    </a:lnTo>
                    <a:lnTo>
                      <a:pt x="258" y="266"/>
                    </a:lnTo>
                    <a:lnTo>
                      <a:pt x="260" y="266"/>
                    </a:lnTo>
                    <a:lnTo>
                      <a:pt x="272" y="260"/>
                    </a:lnTo>
                    <a:lnTo>
                      <a:pt x="284" y="260"/>
                    </a:lnTo>
                    <a:lnTo>
                      <a:pt x="294" y="258"/>
                    </a:lnTo>
                    <a:lnTo>
                      <a:pt x="304" y="252"/>
                    </a:lnTo>
                    <a:lnTo>
                      <a:pt x="312" y="244"/>
                    </a:lnTo>
                    <a:lnTo>
                      <a:pt x="326" y="208"/>
                    </a:lnTo>
                    <a:lnTo>
                      <a:pt x="376" y="156"/>
                    </a:lnTo>
                    <a:lnTo>
                      <a:pt x="372" y="128"/>
                    </a:lnTo>
                    <a:lnTo>
                      <a:pt x="368" y="126"/>
                    </a:lnTo>
                    <a:lnTo>
                      <a:pt x="364" y="122"/>
                    </a:lnTo>
                    <a:lnTo>
                      <a:pt x="364" y="120"/>
                    </a:lnTo>
                    <a:lnTo>
                      <a:pt x="364" y="122"/>
                    </a:lnTo>
                    <a:lnTo>
                      <a:pt x="356" y="122"/>
                    </a:lnTo>
                    <a:lnTo>
                      <a:pt x="350" y="120"/>
                    </a:lnTo>
                    <a:lnTo>
                      <a:pt x="346" y="116"/>
                    </a:lnTo>
                    <a:lnTo>
                      <a:pt x="344" y="110"/>
                    </a:lnTo>
                    <a:lnTo>
                      <a:pt x="342" y="108"/>
                    </a:lnTo>
                    <a:lnTo>
                      <a:pt x="342" y="66"/>
                    </a:lnTo>
                    <a:lnTo>
                      <a:pt x="336" y="62"/>
                    </a:lnTo>
                    <a:lnTo>
                      <a:pt x="328" y="56"/>
                    </a:lnTo>
                    <a:lnTo>
                      <a:pt x="316" y="44"/>
                    </a:lnTo>
                    <a:lnTo>
                      <a:pt x="308" y="30"/>
                    </a:lnTo>
                    <a:lnTo>
                      <a:pt x="306" y="24"/>
                    </a:lnTo>
                    <a:lnTo>
                      <a:pt x="306" y="16"/>
                    </a:lnTo>
                    <a:lnTo>
                      <a:pt x="308" y="12"/>
                    </a:lnTo>
                    <a:lnTo>
                      <a:pt x="302" y="4"/>
                    </a:lnTo>
                    <a:lnTo>
                      <a:pt x="300" y="10"/>
                    </a:lnTo>
                    <a:lnTo>
                      <a:pt x="294" y="24"/>
                    </a:lnTo>
                    <a:lnTo>
                      <a:pt x="292" y="24"/>
                    </a:lnTo>
                    <a:lnTo>
                      <a:pt x="282" y="24"/>
                    </a:lnTo>
                    <a:lnTo>
                      <a:pt x="274" y="20"/>
                    </a:lnTo>
                    <a:lnTo>
                      <a:pt x="270" y="16"/>
                    </a:lnTo>
                    <a:lnTo>
                      <a:pt x="268" y="10"/>
                    </a:lnTo>
                    <a:lnTo>
                      <a:pt x="268" y="8"/>
                    </a:lnTo>
                    <a:lnTo>
                      <a:pt x="264" y="8"/>
                    </a:lnTo>
                    <a:lnTo>
                      <a:pt x="248" y="12"/>
                    </a:lnTo>
                    <a:lnTo>
                      <a:pt x="236" y="0"/>
                    </a:lnTo>
                    <a:lnTo>
                      <a:pt x="232" y="0"/>
                    </a:lnTo>
                    <a:lnTo>
                      <a:pt x="228" y="4"/>
                    </a:lnTo>
                    <a:lnTo>
                      <a:pt x="234" y="12"/>
                    </a:lnTo>
                    <a:lnTo>
                      <a:pt x="236" y="14"/>
                    </a:lnTo>
                    <a:lnTo>
                      <a:pt x="228" y="30"/>
                    </a:lnTo>
                    <a:lnTo>
                      <a:pt x="226" y="30"/>
                    </a:lnTo>
                    <a:lnTo>
                      <a:pt x="226" y="32"/>
                    </a:lnTo>
                    <a:lnTo>
                      <a:pt x="212" y="48"/>
                    </a:lnTo>
                    <a:lnTo>
                      <a:pt x="210" y="48"/>
                    </a:lnTo>
                    <a:lnTo>
                      <a:pt x="208" y="48"/>
                    </a:lnTo>
                    <a:lnTo>
                      <a:pt x="186" y="50"/>
                    </a:lnTo>
                    <a:lnTo>
                      <a:pt x="172" y="46"/>
                    </a:lnTo>
                    <a:close/>
                  </a:path>
                </a:pathLst>
              </a:custGeom>
              <a:grp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charset="0"/>
                    <a:ea typeface="SimSun"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charset="0"/>
                    <a:ea typeface="SimSun"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charset="0"/>
                    <a:ea typeface="SimSun"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charset="0"/>
                    <a:ea typeface="SimSun"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charset="0"/>
                    <a:ea typeface="SimSun"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SimSun"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SimSun"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SimSun"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SimSun" panose="02010600030101010101" pitchFamily="2" charset="-122"/>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rgbClr val="FFFFFF"/>
                  </a:solidFill>
                  <a:effectLst/>
                  <a:uLnTx/>
                  <a:uFillTx/>
                  <a:latin typeface="Calibri" panose="020F0502020204030204" charset="0"/>
                  <a:ea typeface="SimSun" panose="02010600030101010101" pitchFamily="2" charset="-122"/>
                  <a:cs typeface="+mn-cs"/>
                </a:endParaRPr>
              </a:p>
            </p:txBody>
          </p:sp>
          <p:sp>
            <p:nvSpPr>
              <p:cNvPr id="2075" name="黑龙江"/>
              <p:cNvSpPr/>
              <p:nvPr/>
            </p:nvSpPr>
            <p:spPr bwMode="auto">
              <a:xfrm>
                <a:off x="6237288" y="968375"/>
                <a:ext cx="1311275" cy="1192213"/>
              </a:xfrm>
              <a:custGeom>
                <a:avLst/>
                <a:gdLst>
                  <a:gd name="T0" fmla="*/ 2147483646 w 718"/>
                  <a:gd name="T1" fmla="*/ 2147483646 h 652"/>
                  <a:gd name="T2" fmla="*/ 2147483646 w 718"/>
                  <a:gd name="T3" fmla="*/ 2147483646 h 652"/>
                  <a:gd name="T4" fmla="*/ 2147483646 w 718"/>
                  <a:gd name="T5" fmla="*/ 2147483646 h 652"/>
                  <a:gd name="T6" fmla="*/ 2147483646 w 718"/>
                  <a:gd name="T7" fmla="*/ 2147483646 h 652"/>
                  <a:gd name="T8" fmla="*/ 2147483646 w 718"/>
                  <a:gd name="T9" fmla="*/ 2147483646 h 652"/>
                  <a:gd name="T10" fmla="*/ 2147483646 w 718"/>
                  <a:gd name="T11" fmla="*/ 2147483646 h 652"/>
                  <a:gd name="T12" fmla="*/ 2147483646 w 718"/>
                  <a:gd name="T13" fmla="*/ 2147483646 h 652"/>
                  <a:gd name="T14" fmla="*/ 2147483646 w 718"/>
                  <a:gd name="T15" fmla="*/ 2147483646 h 652"/>
                  <a:gd name="T16" fmla="*/ 2147483646 w 718"/>
                  <a:gd name="T17" fmla="*/ 2147483646 h 652"/>
                  <a:gd name="T18" fmla="*/ 2147483646 w 718"/>
                  <a:gd name="T19" fmla="*/ 2147483646 h 652"/>
                  <a:gd name="T20" fmla="*/ 2147483646 w 718"/>
                  <a:gd name="T21" fmla="*/ 2147483646 h 652"/>
                  <a:gd name="T22" fmla="*/ 2147483646 w 718"/>
                  <a:gd name="T23" fmla="*/ 2147483646 h 652"/>
                  <a:gd name="T24" fmla="*/ 2147483646 w 718"/>
                  <a:gd name="T25" fmla="*/ 2147483646 h 652"/>
                  <a:gd name="T26" fmla="*/ 2147483646 w 718"/>
                  <a:gd name="T27" fmla="*/ 0 h 652"/>
                  <a:gd name="T28" fmla="*/ 2147483646 w 718"/>
                  <a:gd name="T29" fmla="*/ 2147483646 h 652"/>
                  <a:gd name="T30" fmla="*/ 2147483646 w 718"/>
                  <a:gd name="T31" fmla="*/ 2147483646 h 652"/>
                  <a:gd name="T32" fmla="*/ 0 w 718"/>
                  <a:gd name="T33" fmla="*/ 2147483646 h 652"/>
                  <a:gd name="T34" fmla="*/ 2147483646 w 718"/>
                  <a:gd name="T35" fmla="*/ 2147483646 h 652"/>
                  <a:gd name="T36" fmla="*/ 2147483646 w 718"/>
                  <a:gd name="T37" fmla="*/ 2147483646 h 652"/>
                  <a:gd name="T38" fmla="*/ 2147483646 w 718"/>
                  <a:gd name="T39" fmla="*/ 2147483646 h 652"/>
                  <a:gd name="T40" fmla="*/ 2147483646 w 718"/>
                  <a:gd name="T41" fmla="*/ 2147483646 h 652"/>
                  <a:gd name="T42" fmla="*/ 2147483646 w 718"/>
                  <a:gd name="T43" fmla="*/ 2147483646 h 652"/>
                  <a:gd name="T44" fmla="*/ 2147483646 w 718"/>
                  <a:gd name="T45" fmla="*/ 2147483646 h 652"/>
                  <a:gd name="T46" fmla="*/ 2147483646 w 718"/>
                  <a:gd name="T47" fmla="*/ 2147483646 h 652"/>
                  <a:gd name="T48" fmla="*/ 2147483646 w 718"/>
                  <a:gd name="T49" fmla="*/ 2147483646 h 652"/>
                  <a:gd name="T50" fmla="*/ 2147483646 w 718"/>
                  <a:gd name="T51" fmla="*/ 2147483646 h 652"/>
                  <a:gd name="T52" fmla="*/ 2147483646 w 718"/>
                  <a:gd name="T53" fmla="*/ 2147483646 h 652"/>
                  <a:gd name="T54" fmla="*/ 2147483646 w 718"/>
                  <a:gd name="T55" fmla="*/ 2147483646 h 652"/>
                  <a:gd name="T56" fmla="*/ 2147483646 w 718"/>
                  <a:gd name="T57" fmla="*/ 2147483646 h 652"/>
                  <a:gd name="T58" fmla="*/ 2147483646 w 718"/>
                  <a:gd name="T59" fmla="*/ 2147483646 h 652"/>
                  <a:gd name="T60" fmla="*/ 2147483646 w 718"/>
                  <a:gd name="T61" fmla="*/ 2147483646 h 652"/>
                  <a:gd name="T62" fmla="*/ 2147483646 w 718"/>
                  <a:gd name="T63" fmla="*/ 2147483646 h 652"/>
                  <a:gd name="T64" fmla="*/ 2147483646 w 718"/>
                  <a:gd name="T65" fmla="*/ 2147483646 h 652"/>
                  <a:gd name="T66" fmla="*/ 2147483646 w 718"/>
                  <a:gd name="T67" fmla="*/ 2147483646 h 652"/>
                  <a:gd name="T68" fmla="*/ 2147483646 w 718"/>
                  <a:gd name="T69" fmla="*/ 2147483646 h 652"/>
                  <a:gd name="T70" fmla="*/ 2147483646 w 718"/>
                  <a:gd name="T71" fmla="*/ 2147483646 h 652"/>
                  <a:gd name="T72" fmla="*/ 2147483646 w 718"/>
                  <a:gd name="T73" fmla="*/ 2147483646 h 652"/>
                  <a:gd name="T74" fmla="*/ 2147483646 w 718"/>
                  <a:gd name="T75" fmla="*/ 2147483646 h 652"/>
                  <a:gd name="T76" fmla="*/ 2147483646 w 718"/>
                  <a:gd name="T77" fmla="*/ 2147483646 h 652"/>
                  <a:gd name="T78" fmla="*/ 2147483646 w 718"/>
                  <a:gd name="T79" fmla="*/ 2147483646 h 652"/>
                  <a:gd name="T80" fmla="*/ 2147483646 w 718"/>
                  <a:gd name="T81" fmla="*/ 2147483646 h 652"/>
                  <a:gd name="T82" fmla="*/ 2147483646 w 718"/>
                  <a:gd name="T83" fmla="*/ 2147483646 h 652"/>
                  <a:gd name="T84" fmla="*/ 2147483646 w 718"/>
                  <a:gd name="T85" fmla="*/ 2147483646 h 652"/>
                  <a:gd name="T86" fmla="*/ 2147483646 w 718"/>
                  <a:gd name="T87" fmla="*/ 2147483646 h 652"/>
                  <a:gd name="T88" fmla="*/ 2147483646 w 718"/>
                  <a:gd name="T89" fmla="*/ 2147483646 h 652"/>
                  <a:gd name="T90" fmla="*/ 2147483646 w 718"/>
                  <a:gd name="T91" fmla="*/ 2147483646 h 652"/>
                  <a:gd name="T92" fmla="*/ 2147483646 w 718"/>
                  <a:gd name="T93" fmla="*/ 2147483646 h 652"/>
                  <a:gd name="T94" fmla="*/ 2147483646 w 718"/>
                  <a:gd name="T95" fmla="*/ 2147483646 h 652"/>
                  <a:gd name="T96" fmla="*/ 2147483646 w 718"/>
                  <a:gd name="T97" fmla="*/ 2147483646 h 652"/>
                  <a:gd name="T98" fmla="*/ 2147483646 w 718"/>
                  <a:gd name="T99" fmla="*/ 2147483646 h 652"/>
                  <a:gd name="T100" fmla="*/ 2147483646 w 718"/>
                  <a:gd name="T101" fmla="*/ 2147483646 h 652"/>
                  <a:gd name="T102" fmla="*/ 2147483646 w 718"/>
                  <a:gd name="T103" fmla="*/ 2147483646 h 652"/>
                  <a:gd name="T104" fmla="*/ 2147483646 w 718"/>
                  <a:gd name="T105" fmla="*/ 2147483646 h 652"/>
                  <a:gd name="T106" fmla="*/ 2147483646 w 718"/>
                  <a:gd name="T107" fmla="*/ 2147483646 h 652"/>
                  <a:gd name="T108" fmla="*/ 2147483646 w 718"/>
                  <a:gd name="T109" fmla="*/ 2147483646 h 652"/>
                  <a:gd name="T110" fmla="*/ 2147483646 w 718"/>
                  <a:gd name="T111" fmla="*/ 2147483646 h 652"/>
                  <a:gd name="T112" fmla="*/ 2147483646 w 718"/>
                  <a:gd name="T113" fmla="*/ 2147483646 h 652"/>
                  <a:gd name="T114" fmla="*/ 2147483646 w 718"/>
                  <a:gd name="T115" fmla="*/ 2147483646 h 652"/>
                  <a:gd name="T116" fmla="*/ 2147483646 w 718"/>
                  <a:gd name="T117" fmla="*/ 2147483646 h 652"/>
                  <a:gd name="T118" fmla="*/ 2147483646 w 718"/>
                  <a:gd name="T119" fmla="*/ 2147483646 h 652"/>
                  <a:gd name="T120" fmla="*/ 2147483646 w 718"/>
                  <a:gd name="T121" fmla="*/ 2147483646 h 652"/>
                  <a:gd name="T122" fmla="*/ 2147483646 w 718"/>
                  <a:gd name="T123" fmla="*/ 2147483646 h 652"/>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718" h="652">
                    <a:moveTo>
                      <a:pt x="716" y="382"/>
                    </a:moveTo>
                    <a:lnTo>
                      <a:pt x="704" y="302"/>
                    </a:lnTo>
                    <a:lnTo>
                      <a:pt x="706" y="302"/>
                    </a:lnTo>
                    <a:lnTo>
                      <a:pt x="712" y="290"/>
                    </a:lnTo>
                    <a:lnTo>
                      <a:pt x="714" y="284"/>
                    </a:lnTo>
                    <a:lnTo>
                      <a:pt x="714" y="280"/>
                    </a:lnTo>
                    <a:lnTo>
                      <a:pt x="710" y="274"/>
                    </a:lnTo>
                    <a:lnTo>
                      <a:pt x="704" y="270"/>
                    </a:lnTo>
                    <a:lnTo>
                      <a:pt x="700" y="260"/>
                    </a:lnTo>
                    <a:lnTo>
                      <a:pt x="700" y="250"/>
                    </a:lnTo>
                    <a:lnTo>
                      <a:pt x="700" y="234"/>
                    </a:lnTo>
                    <a:lnTo>
                      <a:pt x="692" y="234"/>
                    </a:lnTo>
                    <a:lnTo>
                      <a:pt x="684" y="236"/>
                    </a:lnTo>
                    <a:lnTo>
                      <a:pt x="674" y="240"/>
                    </a:lnTo>
                    <a:lnTo>
                      <a:pt x="666" y="248"/>
                    </a:lnTo>
                    <a:lnTo>
                      <a:pt x="662" y="254"/>
                    </a:lnTo>
                    <a:lnTo>
                      <a:pt x="660" y="262"/>
                    </a:lnTo>
                    <a:lnTo>
                      <a:pt x="652" y="268"/>
                    </a:lnTo>
                    <a:lnTo>
                      <a:pt x="644" y="272"/>
                    </a:lnTo>
                    <a:lnTo>
                      <a:pt x="632" y="276"/>
                    </a:lnTo>
                    <a:lnTo>
                      <a:pt x="628" y="302"/>
                    </a:lnTo>
                    <a:lnTo>
                      <a:pt x="626" y="302"/>
                    </a:lnTo>
                    <a:lnTo>
                      <a:pt x="618" y="318"/>
                    </a:lnTo>
                    <a:lnTo>
                      <a:pt x="618" y="320"/>
                    </a:lnTo>
                    <a:lnTo>
                      <a:pt x="616" y="320"/>
                    </a:lnTo>
                    <a:lnTo>
                      <a:pt x="536" y="334"/>
                    </a:lnTo>
                    <a:lnTo>
                      <a:pt x="534" y="334"/>
                    </a:lnTo>
                    <a:lnTo>
                      <a:pt x="510" y="308"/>
                    </a:lnTo>
                    <a:lnTo>
                      <a:pt x="518" y="302"/>
                    </a:lnTo>
                    <a:lnTo>
                      <a:pt x="508" y="290"/>
                    </a:lnTo>
                    <a:lnTo>
                      <a:pt x="498" y="282"/>
                    </a:lnTo>
                    <a:lnTo>
                      <a:pt x="496" y="280"/>
                    </a:lnTo>
                    <a:lnTo>
                      <a:pt x="496" y="278"/>
                    </a:lnTo>
                    <a:lnTo>
                      <a:pt x="492" y="258"/>
                    </a:lnTo>
                    <a:lnTo>
                      <a:pt x="470" y="258"/>
                    </a:lnTo>
                    <a:lnTo>
                      <a:pt x="452" y="246"/>
                    </a:lnTo>
                    <a:lnTo>
                      <a:pt x="388" y="236"/>
                    </a:lnTo>
                    <a:lnTo>
                      <a:pt x="336" y="234"/>
                    </a:lnTo>
                    <a:lnTo>
                      <a:pt x="334" y="234"/>
                    </a:lnTo>
                    <a:lnTo>
                      <a:pt x="332" y="234"/>
                    </a:lnTo>
                    <a:lnTo>
                      <a:pt x="330" y="232"/>
                    </a:lnTo>
                    <a:lnTo>
                      <a:pt x="298" y="164"/>
                    </a:lnTo>
                    <a:lnTo>
                      <a:pt x="286" y="146"/>
                    </a:lnTo>
                    <a:lnTo>
                      <a:pt x="258" y="110"/>
                    </a:lnTo>
                    <a:lnTo>
                      <a:pt x="230" y="76"/>
                    </a:lnTo>
                    <a:lnTo>
                      <a:pt x="216" y="62"/>
                    </a:lnTo>
                    <a:lnTo>
                      <a:pt x="170" y="18"/>
                    </a:lnTo>
                    <a:lnTo>
                      <a:pt x="164" y="14"/>
                    </a:lnTo>
                    <a:lnTo>
                      <a:pt x="108" y="12"/>
                    </a:lnTo>
                    <a:lnTo>
                      <a:pt x="106" y="12"/>
                    </a:lnTo>
                    <a:lnTo>
                      <a:pt x="106" y="10"/>
                    </a:lnTo>
                    <a:lnTo>
                      <a:pt x="94" y="6"/>
                    </a:lnTo>
                    <a:lnTo>
                      <a:pt x="80" y="0"/>
                    </a:lnTo>
                    <a:lnTo>
                      <a:pt x="76" y="0"/>
                    </a:lnTo>
                    <a:lnTo>
                      <a:pt x="70" y="0"/>
                    </a:lnTo>
                    <a:lnTo>
                      <a:pt x="54" y="4"/>
                    </a:lnTo>
                    <a:lnTo>
                      <a:pt x="34" y="12"/>
                    </a:lnTo>
                    <a:lnTo>
                      <a:pt x="8" y="24"/>
                    </a:lnTo>
                    <a:lnTo>
                      <a:pt x="6" y="26"/>
                    </a:lnTo>
                    <a:lnTo>
                      <a:pt x="8" y="36"/>
                    </a:lnTo>
                    <a:lnTo>
                      <a:pt x="8" y="38"/>
                    </a:lnTo>
                    <a:lnTo>
                      <a:pt x="2" y="52"/>
                    </a:lnTo>
                    <a:lnTo>
                      <a:pt x="0" y="52"/>
                    </a:lnTo>
                    <a:lnTo>
                      <a:pt x="0" y="62"/>
                    </a:lnTo>
                    <a:lnTo>
                      <a:pt x="0" y="72"/>
                    </a:lnTo>
                    <a:lnTo>
                      <a:pt x="4" y="82"/>
                    </a:lnTo>
                    <a:lnTo>
                      <a:pt x="10" y="86"/>
                    </a:lnTo>
                    <a:lnTo>
                      <a:pt x="22" y="86"/>
                    </a:lnTo>
                    <a:lnTo>
                      <a:pt x="32" y="88"/>
                    </a:lnTo>
                    <a:lnTo>
                      <a:pt x="36" y="86"/>
                    </a:lnTo>
                    <a:lnTo>
                      <a:pt x="38" y="76"/>
                    </a:lnTo>
                    <a:lnTo>
                      <a:pt x="42" y="70"/>
                    </a:lnTo>
                    <a:lnTo>
                      <a:pt x="50" y="70"/>
                    </a:lnTo>
                    <a:lnTo>
                      <a:pt x="78" y="78"/>
                    </a:lnTo>
                    <a:lnTo>
                      <a:pt x="84" y="80"/>
                    </a:lnTo>
                    <a:lnTo>
                      <a:pt x="74" y="94"/>
                    </a:lnTo>
                    <a:lnTo>
                      <a:pt x="74" y="114"/>
                    </a:lnTo>
                    <a:lnTo>
                      <a:pt x="76" y="118"/>
                    </a:lnTo>
                    <a:lnTo>
                      <a:pt x="80" y="124"/>
                    </a:lnTo>
                    <a:lnTo>
                      <a:pt x="96" y="140"/>
                    </a:lnTo>
                    <a:lnTo>
                      <a:pt x="108" y="148"/>
                    </a:lnTo>
                    <a:lnTo>
                      <a:pt x="116" y="150"/>
                    </a:lnTo>
                    <a:lnTo>
                      <a:pt x="120" y="150"/>
                    </a:lnTo>
                    <a:lnTo>
                      <a:pt x="124" y="148"/>
                    </a:lnTo>
                    <a:lnTo>
                      <a:pt x="138" y="134"/>
                    </a:lnTo>
                    <a:lnTo>
                      <a:pt x="148" y="128"/>
                    </a:lnTo>
                    <a:lnTo>
                      <a:pt x="170" y="124"/>
                    </a:lnTo>
                    <a:lnTo>
                      <a:pt x="176" y="110"/>
                    </a:lnTo>
                    <a:lnTo>
                      <a:pt x="194" y="100"/>
                    </a:lnTo>
                    <a:lnTo>
                      <a:pt x="212" y="110"/>
                    </a:lnTo>
                    <a:lnTo>
                      <a:pt x="214" y="110"/>
                    </a:lnTo>
                    <a:lnTo>
                      <a:pt x="230" y="138"/>
                    </a:lnTo>
                    <a:lnTo>
                      <a:pt x="236" y="156"/>
                    </a:lnTo>
                    <a:lnTo>
                      <a:pt x="236" y="158"/>
                    </a:lnTo>
                    <a:lnTo>
                      <a:pt x="232" y="182"/>
                    </a:lnTo>
                    <a:lnTo>
                      <a:pt x="238" y="196"/>
                    </a:lnTo>
                    <a:lnTo>
                      <a:pt x="238" y="198"/>
                    </a:lnTo>
                    <a:lnTo>
                      <a:pt x="234" y="216"/>
                    </a:lnTo>
                    <a:lnTo>
                      <a:pt x="234" y="232"/>
                    </a:lnTo>
                    <a:lnTo>
                      <a:pt x="240" y="250"/>
                    </a:lnTo>
                    <a:lnTo>
                      <a:pt x="242" y="258"/>
                    </a:lnTo>
                    <a:lnTo>
                      <a:pt x="240" y="272"/>
                    </a:lnTo>
                    <a:lnTo>
                      <a:pt x="240" y="274"/>
                    </a:lnTo>
                    <a:lnTo>
                      <a:pt x="232" y="284"/>
                    </a:lnTo>
                    <a:lnTo>
                      <a:pt x="232" y="286"/>
                    </a:lnTo>
                    <a:lnTo>
                      <a:pt x="224" y="294"/>
                    </a:lnTo>
                    <a:lnTo>
                      <a:pt x="222" y="312"/>
                    </a:lnTo>
                    <a:lnTo>
                      <a:pt x="228" y="330"/>
                    </a:lnTo>
                    <a:lnTo>
                      <a:pt x="228" y="332"/>
                    </a:lnTo>
                    <a:lnTo>
                      <a:pt x="222" y="360"/>
                    </a:lnTo>
                    <a:lnTo>
                      <a:pt x="218" y="364"/>
                    </a:lnTo>
                    <a:lnTo>
                      <a:pt x="214" y="366"/>
                    </a:lnTo>
                    <a:lnTo>
                      <a:pt x="206" y="364"/>
                    </a:lnTo>
                    <a:lnTo>
                      <a:pt x="198" y="356"/>
                    </a:lnTo>
                    <a:lnTo>
                      <a:pt x="190" y="358"/>
                    </a:lnTo>
                    <a:lnTo>
                      <a:pt x="180" y="370"/>
                    </a:lnTo>
                    <a:lnTo>
                      <a:pt x="168" y="402"/>
                    </a:lnTo>
                    <a:lnTo>
                      <a:pt x="168" y="404"/>
                    </a:lnTo>
                    <a:lnTo>
                      <a:pt x="156" y="414"/>
                    </a:lnTo>
                    <a:lnTo>
                      <a:pt x="154" y="414"/>
                    </a:lnTo>
                    <a:lnTo>
                      <a:pt x="148" y="414"/>
                    </a:lnTo>
                    <a:lnTo>
                      <a:pt x="136" y="434"/>
                    </a:lnTo>
                    <a:lnTo>
                      <a:pt x="142" y="446"/>
                    </a:lnTo>
                    <a:lnTo>
                      <a:pt x="144" y="446"/>
                    </a:lnTo>
                    <a:lnTo>
                      <a:pt x="160" y="466"/>
                    </a:lnTo>
                    <a:lnTo>
                      <a:pt x="160" y="468"/>
                    </a:lnTo>
                    <a:lnTo>
                      <a:pt x="160" y="474"/>
                    </a:lnTo>
                    <a:lnTo>
                      <a:pt x="178" y="476"/>
                    </a:lnTo>
                    <a:lnTo>
                      <a:pt x="180" y="492"/>
                    </a:lnTo>
                    <a:lnTo>
                      <a:pt x="180" y="494"/>
                    </a:lnTo>
                    <a:lnTo>
                      <a:pt x="182" y="512"/>
                    </a:lnTo>
                    <a:lnTo>
                      <a:pt x="188" y="516"/>
                    </a:lnTo>
                    <a:lnTo>
                      <a:pt x="204" y="512"/>
                    </a:lnTo>
                    <a:lnTo>
                      <a:pt x="218" y="502"/>
                    </a:lnTo>
                    <a:lnTo>
                      <a:pt x="222" y="502"/>
                    </a:lnTo>
                    <a:lnTo>
                      <a:pt x="226" y="528"/>
                    </a:lnTo>
                    <a:lnTo>
                      <a:pt x="234" y="538"/>
                    </a:lnTo>
                    <a:lnTo>
                      <a:pt x="236" y="540"/>
                    </a:lnTo>
                    <a:lnTo>
                      <a:pt x="242" y="550"/>
                    </a:lnTo>
                    <a:lnTo>
                      <a:pt x="254" y="560"/>
                    </a:lnTo>
                    <a:lnTo>
                      <a:pt x="258" y="562"/>
                    </a:lnTo>
                    <a:lnTo>
                      <a:pt x="262" y="562"/>
                    </a:lnTo>
                    <a:lnTo>
                      <a:pt x="266" y="564"/>
                    </a:lnTo>
                    <a:lnTo>
                      <a:pt x="274" y="560"/>
                    </a:lnTo>
                    <a:lnTo>
                      <a:pt x="282" y="558"/>
                    </a:lnTo>
                    <a:lnTo>
                      <a:pt x="292" y="554"/>
                    </a:lnTo>
                    <a:lnTo>
                      <a:pt x="296" y="552"/>
                    </a:lnTo>
                    <a:lnTo>
                      <a:pt x="308" y="552"/>
                    </a:lnTo>
                    <a:lnTo>
                      <a:pt x="312" y="552"/>
                    </a:lnTo>
                    <a:lnTo>
                      <a:pt x="316" y="554"/>
                    </a:lnTo>
                    <a:lnTo>
                      <a:pt x="332" y="544"/>
                    </a:lnTo>
                    <a:lnTo>
                      <a:pt x="334" y="544"/>
                    </a:lnTo>
                    <a:lnTo>
                      <a:pt x="334" y="546"/>
                    </a:lnTo>
                    <a:lnTo>
                      <a:pt x="336" y="544"/>
                    </a:lnTo>
                    <a:lnTo>
                      <a:pt x="338" y="546"/>
                    </a:lnTo>
                    <a:lnTo>
                      <a:pt x="344" y="556"/>
                    </a:lnTo>
                    <a:lnTo>
                      <a:pt x="346" y="562"/>
                    </a:lnTo>
                    <a:lnTo>
                      <a:pt x="354" y="574"/>
                    </a:lnTo>
                    <a:lnTo>
                      <a:pt x="360" y="576"/>
                    </a:lnTo>
                    <a:lnTo>
                      <a:pt x="362" y="576"/>
                    </a:lnTo>
                    <a:lnTo>
                      <a:pt x="360" y="574"/>
                    </a:lnTo>
                    <a:lnTo>
                      <a:pt x="360" y="570"/>
                    </a:lnTo>
                    <a:lnTo>
                      <a:pt x="360" y="566"/>
                    </a:lnTo>
                    <a:lnTo>
                      <a:pt x="364" y="564"/>
                    </a:lnTo>
                    <a:lnTo>
                      <a:pt x="370" y="562"/>
                    </a:lnTo>
                    <a:lnTo>
                      <a:pt x="398" y="562"/>
                    </a:lnTo>
                    <a:lnTo>
                      <a:pt x="400" y="562"/>
                    </a:lnTo>
                    <a:lnTo>
                      <a:pt x="402" y="562"/>
                    </a:lnTo>
                    <a:lnTo>
                      <a:pt x="412" y="580"/>
                    </a:lnTo>
                    <a:lnTo>
                      <a:pt x="410" y="588"/>
                    </a:lnTo>
                    <a:lnTo>
                      <a:pt x="422" y="590"/>
                    </a:lnTo>
                    <a:lnTo>
                      <a:pt x="422" y="588"/>
                    </a:lnTo>
                    <a:lnTo>
                      <a:pt x="422" y="586"/>
                    </a:lnTo>
                    <a:lnTo>
                      <a:pt x="426" y="584"/>
                    </a:lnTo>
                    <a:lnTo>
                      <a:pt x="454" y="602"/>
                    </a:lnTo>
                    <a:lnTo>
                      <a:pt x="456" y="608"/>
                    </a:lnTo>
                    <a:lnTo>
                      <a:pt x="458" y="612"/>
                    </a:lnTo>
                    <a:lnTo>
                      <a:pt x="458" y="624"/>
                    </a:lnTo>
                    <a:lnTo>
                      <a:pt x="468" y="626"/>
                    </a:lnTo>
                    <a:lnTo>
                      <a:pt x="474" y="616"/>
                    </a:lnTo>
                    <a:lnTo>
                      <a:pt x="470" y="608"/>
                    </a:lnTo>
                    <a:lnTo>
                      <a:pt x="470" y="602"/>
                    </a:lnTo>
                    <a:lnTo>
                      <a:pt x="472" y="598"/>
                    </a:lnTo>
                    <a:lnTo>
                      <a:pt x="474" y="596"/>
                    </a:lnTo>
                    <a:lnTo>
                      <a:pt x="478" y="594"/>
                    </a:lnTo>
                    <a:lnTo>
                      <a:pt x="478" y="592"/>
                    </a:lnTo>
                    <a:lnTo>
                      <a:pt x="480" y="590"/>
                    </a:lnTo>
                    <a:lnTo>
                      <a:pt x="486" y="590"/>
                    </a:lnTo>
                    <a:lnTo>
                      <a:pt x="490" y="594"/>
                    </a:lnTo>
                    <a:lnTo>
                      <a:pt x="492" y="598"/>
                    </a:lnTo>
                    <a:lnTo>
                      <a:pt x="496" y="614"/>
                    </a:lnTo>
                    <a:lnTo>
                      <a:pt x="496" y="616"/>
                    </a:lnTo>
                    <a:lnTo>
                      <a:pt x="498" y="618"/>
                    </a:lnTo>
                    <a:lnTo>
                      <a:pt x="502" y="622"/>
                    </a:lnTo>
                    <a:lnTo>
                      <a:pt x="510" y="626"/>
                    </a:lnTo>
                    <a:lnTo>
                      <a:pt x="512" y="626"/>
                    </a:lnTo>
                    <a:lnTo>
                      <a:pt x="538" y="652"/>
                    </a:lnTo>
                    <a:lnTo>
                      <a:pt x="550" y="648"/>
                    </a:lnTo>
                    <a:lnTo>
                      <a:pt x="548" y="644"/>
                    </a:lnTo>
                    <a:lnTo>
                      <a:pt x="544" y="638"/>
                    </a:lnTo>
                    <a:lnTo>
                      <a:pt x="544" y="634"/>
                    </a:lnTo>
                    <a:lnTo>
                      <a:pt x="544" y="630"/>
                    </a:lnTo>
                    <a:lnTo>
                      <a:pt x="546" y="626"/>
                    </a:lnTo>
                    <a:lnTo>
                      <a:pt x="556" y="618"/>
                    </a:lnTo>
                    <a:lnTo>
                      <a:pt x="570" y="606"/>
                    </a:lnTo>
                    <a:lnTo>
                      <a:pt x="586" y="616"/>
                    </a:lnTo>
                    <a:lnTo>
                      <a:pt x="588" y="616"/>
                    </a:lnTo>
                    <a:lnTo>
                      <a:pt x="592" y="598"/>
                    </a:lnTo>
                    <a:lnTo>
                      <a:pt x="592" y="596"/>
                    </a:lnTo>
                    <a:lnTo>
                      <a:pt x="594" y="594"/>
                    </a:lnTo>
                    <a:lnTo>
                      <a:pt x="608" y="596"/>
                    </a:lnTo>
                    <a:lnTo>
                      <a:pt x="610" y="600"/>
                    </a:lnTo>
                    <a:lnTo>
                      <a:pt x="612" y="606"/>
                    </a:lnTo>
                    <a:lnTo>
                      <a:pt x="610" y="610"/>
                    </a:lnTo>
                    <a:lnTo>
                      <a:pt x="606" y="616"/>
                    </a:lnTo>
                    <a:lnTo>
                      <a:pt x="610" y="618"/>
                    </a:lnTo>
                    <a:lnTo>
                      <a:pt x="620" y="622"/>
                    </a:lnTo>
                    <a:lnTo>
                      <a:pt x="628" y="626"/>
                    </a:lnTo>
                    <a:lnTo>
                      <a:pt x="630" y="626"/>
                    </a:lnTo>
                    <a:lnTo>
                      <a:pt x="640" y="630"/>
                    </a:lnTo>
                    <a:lnTo>
                      <a:pt x="648" y="630"/>
                    </a:lnTo>
                    <a:lnTo>
                      <a:pt x="636" y="572"/>
                    </a:lnTo>
                    <a:lnTo>
                      <a:pt x="630" y="568"/>
                    </a:lnTo>
                    <a:lnTo>
                      <a:pt x="624" y="562"/>
                    </a:lnTo>
                    <a:lnTo>
                      <a:pt x="614" y="546"/>
                    </a:lnTo>
                    <a:lnTo>
                      <a:pt x="610" y="538"/>
                    </a:lnTo>
                    <a:lnTo>
                      <a:pt x="612" y="528"/>
                    </a:lnTo>
                    <a:lnTo>
                      <a:pt x="616" y="518"/>
                    </a:lnTo>
                    <a:lnTo>
                      <a:pt x="624" y="506"/>
                    </a:lnTo>
                    <a:lnTo>
                      <a:pt x="636" y="494"/>
                    </a:lnTo>
                    <a:lnTo>
                      <a:pt x="650" y="482"/>
                    </a:lnTo>
                    <a:lnTo>
                      <a:pt x="662" y="482"/>
                    </a:lnTo>
                    <a:lnTo>
                      <a:pt x="672" y="486"/>
                    </a:lnTo>
                    <a:lnTo>
                      <a:pt x="692" y="486"/>
                    </a:lnTo>
                    <a:lnTo>
                      <a:pt x="698" y="482"/>
                    </a:lnTo>
                    <a:lnTo>
                      <a:pt x="704" y="476"/>
                    </a:lnTo>
                    <a:lnTo>
                      <a:pt x="714" y="452"/>
                    </a:lnTo>
                    <a:lnTo>
                      <a:pt x="718" y="442"/>
                    </a:lnTo>
                    <a:lnTo>
                      <a:pt x="718" y="426"/>
                    </a:lnTo>
                    <a:lnTo>
                      <a:pt x="716" y="382"/>
                    </a:lnTo>
                    <a:close/>
                  </a:path>
                </a:pathLst>
              </a:custGeom>
              <a:grp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charset="0"/>
                    <a:ea typeface="SimSun"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charset="0"/>
                    <a:ea typeface="SimSun"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charset="0"/>
                    <a:ea typeface="SimSun"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charset="0"/>
                    <a:ea typeface="SimSun"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charset="0"/>
                    <a:ea typeface="SimSun"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SimSun"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SimSun"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SimSun"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SimSun" panose="02010600030101010101" pitchFamily="2" charset="-122"/>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rgbClr val="FFFFFF"/>
                  </a:solidFill>
                  <a:effectLst/>
                  <a:uLnTx/>
                  <a:uFillTx/>
                  <a:latin typeface="Calibri" panose="020F0502020204030204" charset="0"/>
                  <a:ea typeface="SimSun" panose="02010600030101010101" pitchFamily="2" charset="-122"/>
                  <a:cs typeface="+mn-cs"/>
                </a:endParaRPr>
              </a:p>
            </p:txBody>
          </p:sp>
          <p:sp>
            <p:nvSpPr>
              <p:cNvPr id="2076" name="山东"/>
              <p:cNvSpPr/>
              <p:nvPr/>
            </p:nvSpPr>
            <p:spPr bwMode="auto">
              <a:xfrm>
                <a:off x="5976938" y="3106738"/>
                <a:ext cx="793750" cy="498475"/>
              </a:xfrm>
              <a:custGeom>
                <a:avLst/>
                <a:gdLst>
                  <a:gd name="T0" fmla="*/ 2147483646 w 434"/>
                  <a:gd name="T1" fmla="*/ 2147483646 h 272"/>
                  <a:gd name="T2" fmla="*/ 2147483646 w 434"/>
                  <a:gd name="T3" fmla="*/ 2147483646 h 272"/>
                  <a:gd name="T4" fmla="*/ 2147483646 w 434"/>
                  <a:gd name="T5" fmla="*/ 0 h 272"/>
                  <a:gd name="T6" fmla="*/ 2147483646 w 434"/>
                  <a:gd name="T7" fmla="*/ 2147483646 h 272"/>
                  <a:gd name="T8" fmla="*/ 2147483646 w 434"/>
                  <a:gd name="T9" fmla="*/ 2147483646 h 272"/>
                  <a:gd name="T10" fmla="*/ 2147483646 w 434"/>
                  <a:gd name="T11" fmla="*/ 2147483646 h 272"/>
                  <a:gd name="T12" fmla="*/ 2147483646 w 434"/>
                  <a:gd name="T13" fmla="*/ 2147483646 h 272"/>
                  <a:gd name="T14" fmla="*/ 2147483646 w 434"/>
                  <a:gd name="T15" fmla="*/ 2147483646 h 272"/>
                  <a:gd name="T16" fmla="*/ 2147483646 w 434"/>
                  <a:gd name="T17" fmla="*/ 0 h 272"/>
                  <a:gd name="T18" fmla="*/ 2147483646 w 434"/>
                  <a:gd name="T19" fmla="*/ 2147483646 h 272"/>
                  <a:gd name="T20" fmla="*/ 2147483646 w 434"/>
                  <a:gd name="T21" fmla="*/ 2147483646 h 272"/>
                  <a:gd name="T22" fmla="*/ 2147483646 w 434"/>
                  <a:gd name="T23" fmla="*/ 2147483646 h 272"/>
                  <a:gd name="T24" fmla="*/ 2147483646 w 434"/>
                  <a:gd name="T25" fmla="*/ 2147483646 h 272"/>
                  <a:gd name="T26" fmla="*/ 2147483646 w 434"/>
                  <a:gd name="T27" fmla="*/ 2147483646 h 272"/>
                  <a:gd name="T28" fmla="*/ 2147483646 w 434"/>
                  <a:gd name="T29" fmla="*/ 2147483646 h 272"/>
                  <a:gd name="T30" fmla="*/ 2147483646 w 434"/>
                  <a:gd name="T31" fmla="*/ 2147483646 h 272"/>
                  <a:gd name="T32" fmla="*/ 0 w 434"/>
                  <a:gd name="T33" fmla="*/ 2147483646 h 272"/>
                  <a:gd name="T34" fmla="*/ 2147483646 w 434"/>
                  <a:gd name="T35" fmla="*/ 2147483646 h 272"/>
                  <a:gd name="T36" fmla="*/ 2147483646 w 434"/>
                  <a:gd name="T37" fmla="*/ 2147483646 h 272"/>
                  <a:gd name="T38" fmla="*/ 2147483646 w 434"/>
                  <a:gd name="T39" fmla="*/ 2147483646 h 272"/>
                  <a:gd name="T40" fmla="*/ 2147483646 w 434"/>
                  <a:gd name="T41" fmla="*/ 2147483646 h 272"/>
                  <a:gd name="T42" fmla="*/ 2147483646 w 434"/>
                  <a:gd name="T43" fmla="*/ 2147483646 h 272"/>
                  <a:gd name="T44" fmla="*/ 2147483646 w 434"/>
                  <a:gd name="T45" fmla="*/ 2147483646 h 272"/>
                  <a:gd name="T46" fmla="*/ 2147483646 w 434"/>
                  <a:gd name="T47" fmla="*/ 2147483646 h 272"/>
                  <a:gd name="T48" fmla="*/ 2147483646 w 434"/>
                  <a:gd name="T49" fmla="*/ 2147483646 h 272"/>
                  <a:gd name="T50" fmla="*/ 2147483646 w 434"/>
                  <a:gd name="T51" fmla="*/ 2147483646 h 272"/>
                  <a:gd name="T52" fmla="*/ 2147483646 w 434"/>
                  <a:gd name="T53" fmla="*/ 2147483646 h 272"/>
                  <a:gd name="T54" fmla="*/ 2147483646 w 434"/>
                  <a:gd name="T55" fmla="*/ 2147483646 h 272"/>
                  <a:gd name="T56" fmla="*/ 2147483646 w 434"/>
                  <a:gd name="T57" fmla="*/ 2147483646 h 272"/>
                  <a:gd name="T58" fmla="*/ 2147483646 w 434"/>
                  <a:gd name="T59" fmla="*/ 2147483646 h 272"/>
                  <a:gd name="T60" fmla="*/ 2147483646 w 434"/>
                  <a:gd name="T61" fmla="*/ 2147483646 h 272"/>
                  <a:gd name="T62" fmla="*/ 2147483646 w 434"/>
                  <a:gd name="T63" fmla="*/ 2147483646 h 272"/>
                  <a:gd name="T64" fmla="*/ 2147483646 w 434"/>
                  <a:gd name="T65" fmla="*/ 2147483646 h 272"/>
                  <a:gd name="T66" fmla="*/ 2147483646 w 434"/>
                  <a:gd name="T67" fmla="*/ 2147483646 h 272"/>
                  <a:gd name="T68" fmla="*/ 2147483646 w 434"/>
                  <a:gd name="T69" fmla="*/ 2147483646 h 272"/>
                  <a:gd name="T70" fmla="*/ 2147483646 w 434"/>
                  <a:gd name="T71" fmla="*/ 2147483646 h 272"/>
                  <a:gd name="T72" fmla="*/ 2147483646 w 434"/>
                  <a:gd name="T73" fmla="*/ 2147483646 h 272"/>
                  <a:gd name="T74" fmla="*/ 2147483646 w 434"/>
                  <a:gd name="T75" fmla="*/ 2147483646 h 272"/>
                  <a:gd name="T76" fmla="*/ 2147483646 w 434"/>
                  <a:gd name="T77" fmla="*/ 2147483646 h 272"/>
                  <a:gd name="T78" fmla="*/ 2147483646 w 434"/>
                  <a:gd name="T79" fmla="*/ 2147483646 h 272"/>
                  <a:gd name="T80" fmla="*/ 2147483646 w 434"/>
                  <a:gd name="T81" fmla="*/ 2147483646 h 272"/>
                  <a:gd name="T82" fmla="*/ 2147483646 w 434"/>
                  <a:gd name="T83" fmla="*/ 2147483646 h 272"/>
                  <a:gd name="T84" fmla="*/ 2147483646 w 434"/>
                  <a:gd name="T85" fmla="*/ 2147483646 h 272"/>
                  <a:gd name="T86" fmla="*/ 2147483646 w 434"/>
                  <a:gd name="T87" fmla="*/ 2147483646 h 272"/>
                  <a:gd name="T88" fmla="*/ 2147483646 w 434"/>
                  <a:gd name="T89" fmla="*/ 2147483646 h 272"/>
                  <a:gd name="T90" fmla="*/ 2147483646 w 434"/>
                  <a:gd name="T91" fmla="*/ 2147483646 h 272"/>
                  <a:gd name="T92" fmla="*/ 2147483646 w 434"/>
                  <a:gd name="T93" fmla="*/ 2147483646 h 272"/>
                  <a:gd name="T94" fmla="*/ 2147483646 w 434"/>
                  <a:gd name="T95" fmla="*/ 2147483646 h 272"/>
                  <a:gd name="T96" fmla="*/ 2147483646 w 434"/>
                  <a:gd name="T97" fmla="*/ 2147483646 h 272"/>
                  <a:gd name="T98" fmla="*/ 2147483646 w 434"/>
                  <a:gd name="T99" fmla="*/ 2147483646 h 272"/>
                  <a:gd name="T100" fmla="*/ 2147483646 w 434"/>
                  <a:gd name="T101" fmla="*/ 2147483646 h 27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434" h="272">
                    <a:moveTo>
                      <a:pt x="396" y="8"/>
                    </a:moveTo>
                    <a:lnTo>
                      <a:pt x="396" y="8"/>
                    </a:lnTo>
                    <a:lnTo>
                      <a:pt x="394" y="12"/>
                    </a:lnTo>
                    <a:lnTo>
                      <a:pt x="388" y="14"/>
                    </a:lnTo>
                    <a:lnTo>
                      <a:pt x="358" y="12"/>
                    </a:lnTo>
                    <a:lnTo>
                      <a:pt x="330" y="6"/>
                    </a:lnTo>
                    <a:lnTo>
                      <a:pt x="314" y="0"/>
                    </a:lnTo>
                    <a:lnTo>
                      <a:pt x="270" y="42"/>
                    </a:lnTo>
                    <a:lnTo>
                      <a:pt x="272" y="60"/>
                    </a:lnTo>
                    <a:lnTo>
                      <a:pt x="268" y="62"/>
                    </a:lnTo>
                    <a:lnTo>
                      <a:pt x="246" y="64"/>
                    </a:lnTo>
                    <a:lnTo>
                      <a:pt x="228" y="62"/>
                    </a:lnTo>
                    <a:lnTo>
                      <a:pt x="222" y="62"/>
                    </a:lnTo>
                    <a:lnTo>
                      <a:pt x="218" y="60"/>
                    </a:lnTo>
                    <a:lnTo>
                      <a:pt x="214" y="56"/>
                    </a:lnTo>
                    <a:lnTo>
                      <a:pt x="212" y="52"/>
                    </a:lnTo>
                    <a:lnTo>
                      <a:pt x="208" y="2"/>
                    </a:lnTo>
                    <a:lnTo>
                      <a:pt x="168" y="0"/>
                    </a:lnTo>
                    <a:lnTo>
                      <a:pt x="152" y="36"/>
                    </a:lnTo>
                    <a:lnTo>
                      <a:pt x="150" y="20"/>
                    </a:lnTo>
                    <a:lnTo>
                      <a:pt x="148" y="6"/>
                    </a:lnTo>
                    <a:lnTo>
                      <a:pt x="144" y="0"/>
                    </a:lnTo>
                    <a:lnTo>
                      <a:pt x="128" y="8"/>
                    </a:lnTo>
                    <a:lnTo>
                      <a:pt x="120" y="18"/>
                    </a:lnTo>
                    <a:lnTo>
                      <a:pt x="118" y="20"/>
                    </a:lnTo>
                    <a:lnTo>
                      <a:pt x="102" y="24"/>
                    </a:lnTo>
                    <a:lnTo>
                      <a:pt x="78" y="48"/>
                    </a:lnTo>
                    <a:lnTo>
                      <a:pt x="56" y="70"/>
                    </a:lnTo>
                    <a:lnTo>
                      <a:pt x="12" y="128"/>
                    </a:lnTo>
                    <a:lnTo>
                      <a:pt x="22" y="148"/>
                    </a:lnTo>
                    <a:lnTo>
                      <a:pt x="22" y="152"/>
                    </a:lnTo>
                    <a:lnTo>
                      <a:pt x="20" y="152"/>
                    </a:lnTo>
                    <a:lnTo>
                      <a:pt x="20" y="156"/>
                    </a:lnTo>
                    <a:lnTo>
                      <a:pt x="20" y="160"/>
                    </a:lnTo>
                    <a:lnTo>
                      <a:pt x="24" y="172"/>
                    </a:lnTo>
                    <a:lnTo>
                      <a:pt x="32" y="188"/>
                    </a:lnTo>
                    <a:lnTo>
                      <a:pt x="34" y="198"/>
                    </a:lnTo>
                    <a:lnTo>
                      <a:pt x="34" y="206"/>
                    </a:lnTo>
                    <a:lnTo>
                      <a:pt x="34" y="208"/>
                    </a:lnTo>
                    <a:lnTo>
                      <a:pt x="0" y="228"/>
                    </a:lnTo>
                    <a:lnTo>
                      <a:pt x="0" y="236"/>
                    </a:lnTo>
                    <a:lnTo>
                      <a:pt x="16" y="244"/>
                    </a:lnTo>
                    <a:lnTo>
                      <a:pt x="18" y="248"/>
                    </a:lnTo>
                    <a:lnTo>
                      <a:pt x="18" y="252"/>
                    </a:lnTo>
                    <a:lnTo>
                      <a:pt x="22" y="256"/>
                    </a:lnTo>
                    <a:lnTo>
                      <a:pt x="36" y="264"/>
                    </a:lnTo>
                    <a:lnTo>
                      <a:pt x="64" y="272"/>
                    </a:lnTo>
                    <a:lnTo>
                      <a:pt x="74" y="266"/>
                    </a:lnTo>
                    <a:lnTo>
                      <a:pt x="84" y="252"/>
                    </a:lnTo>
                    <a:lnTo>
                      <a:pt x="92" y="230"/>
                    </a:lnTo>
                    <a:lnTo>
                      <a:pt x="114" y="238"/>
                    </a:lnTo>
                    <a:lnTo>
                      <a:pt x="118" y="240"/>
                    </a:lnTo>
                    <a:lnTo>
                      <a:pt x="118" y="242"/>
                    </a:lnTo>
                    <a:lnTo>
                      <a:pt x="118" y="244"/>
                    </a:lnTo>
                    <a:lnTo>
                      <a:pt x="116" y="250"/>
                    </a:lnTo>
                    <a:lnTo>
                      <a:pt x="116" y="256"/>
                    </a:lnTo>
                    <a:lnTo>
                      <a:pt x="118" y="260"/>
                    </a:lnTo>
                    <a:lnTo>
                      <a:pt x="124" y="264"/>
                    </a:lnTo>
                    <a:lnTo>
                      <a:pt x="148" y="264"/>
                    </a:lnTo>
                    <a:lnTo>
                      <a:pt x="160" y="260"/>
                    </a:lnTo>
                    <a:lnTo>
                      <a:pt x="170" y="256"/>
                    </a:lnTo>
                    <a:lnTo>
                      <a:pt x="172" y="252"/>
                    </a:lnTo>
                    <a:lnTo>
                      <a:pt x="176" y="252"/>
                    </a:lnTo>
                    <a:lnTo>
                      <a:pt x="184" y="252"/>
                    </a:lnTo>
                    <a:lnTo>
                      <a:pt x="198" y="256"/>
                    </a:lnTo>
                    <a:lnTo>
                      <a:pt x="202" y="258"/>
                    </a:lnTo>
                    <a:lnTo>
                      <a:pt x="208" y="264"/>
                    </a:lnTo>
                    <a:lnTo>
                      <a:pt x="212" y="250"/>
                    </a:lnTo>
                    <a:lnTo>
                      <a:pt x="214" y="248"/>
                    </a:lnTo>
                    <a:lnTo>
                      <a:pt x="216" y="248"/>
                    </a:lnTo>
                    <a:lnTo>
                      <a:pt x="220" y="242"/>
                    </a:lnTo>
                    <a:lnTo>
                      <a:pt x="224" y="236"/>
                    </a:lnTo>
                    <a:lnTo>
                      <a:pt x="230" y="228"/>
                    </a:lnTo>
                    <a:lnTo>
                      <a:pt x="238" y="220"/>
                    </a:lnTo>
                    <a:lnTo>
                      <a:pt x="248" y="214"/>
                    </a:lnTo>
                    <a:lnTo>
                      <a:pt x="250" y="212"/>
                    </a:lnTo>
                    <a:lnTo>
                      <a:pt x="250" y="214"/>
                    </a:lnTo>
                    <a:lnTo>
                      <a:pt x="252" y="214"/>
                    </a:lnTo>
                    <a:lnTo>
                      <a:pt x="258" y="216"/>
                    </a:lnTo>
                    <a:lnTo>
                      <a:pt x="260" y="216"/>
                    </a:lnTo>
                    <a:lnTo>
                      <a:pt x="268" y="176"/>
                    </a:lnTo>
                    <a:lnTo>
                      <a:pt x="280" y="172"/>
                    </a:lnTo>
                    <a:lnTo>
                      <a:pt x="290" y="166"/>
                    </a:lnTo>
                    <a:lnTo>
                      <a:pt x="296" y="160"/>
                    </a:lnTo>
                    <a:lnTo>
                      <a:pt x="298" y="156"/>
                    </a:lnTo>
                    <a:lnTo>
                      <a:pt x="300" y="150"/>
                    </a:lnTo>
                    <a:lnTo>
                      <a:pt x="296" y="138"/>
                    </a:lnTo>
                    <a:lnTo>
                      <a:pt x="294" y="128"/>
                    </a:lnTo>
                    <a:lnTo>
                      <a:pt x="296" y="122"/>
                    </a:lnTo>
                    <a:lnTo>
                      <a:pt x="298" y="120"/>
                    </a:lnTo>
                    <a:lnTo>
                      <a:pt x="302" y="120"/>
                    </a:lnTo>
                    <a:lnTo>
                      <a:pt x="310" y="120"/>
                    </a:lnTo>
                    <a:lnTo>
                      <a:pt x="320" y="124"/>
                    </a:lnTo>
                    <a:lnTo>
                      <a:pt x="322" y="112"/>
                    </a:lnTo>
                    <a:lnTo>
                      <a:pt x="322" y="110"/>
                    </a:lnTo>
                    <a:lnTo>
                      <a:pt x="322" y="108"/>
                    </a:lnTo>
                    <a:lnTo>
                      <a:pt x="336" y="102"/>
                    </a:lnTo>
                    <a:lnTo>
                      <a:pt x="338" y="96"/>
                    </a:lnTo>
                    <a:lnTo>
                      <a:pt x="330" y="96"/>
                    </a:lnTo>
                    <a:lnTo>
                      <a:pt x="328" y="94"/>
                    </a:lnTo>
                    <a:lnTo>
                      <a:pt x="328" y="90"/>
                    </a:lnTo>
                    <a:lnTo>
                      <a:pt x="328" y="88"/>
                    </a:lnTo>
                    <a:lnTo>
                      <a:pt x="330" y="86"/>
                    </a:lnTo>
                    <a:lnTo>
                      <a:pt x="332" y="86"/>
                    </a:lnTo>
                    <a:lnTo>
                      <a:pt x="334" y="86"/>
                    </a:lnTo>
                    <a:lnTo>
                      <a:pt x="342" y="84"/>
                    </a:lnTo>
                    <a:lnTo>
                      <a:pt x="352" y="76"/>
                    </a:lnTo>
                    <a:lnTo>
                      <a:pt x="404" y="40"/>
                    </a:lnTo>
                    <a:lnTo>
                      <a:pt x="420" y="48"/>
                    </a:lnTo>
                    <a:lnTo>
                      <a:pt x="428" y="48"/>
                    </a:lnTo>
                    <a:lnTo>
                      <a:pt x="424" y="30"/>
                    </a:lnTo>
                    <a:lnTo>
                      <a:pt x="424" y="28"/>
                    </a:lnTo>
                    <a:lnTo>
                      <a:pt x="434" y="12"/>
                    </a:lnTo>
                    <a:lnTo>
                      <a:pt x="432" y="12"/>
                    </a:lnTo>
                    <a:lnTo>
                      <a:pt x="426" y="12"/>
                    </a:lnTo>
                    <a:lnTo>
                      <a:pt x="426" y="14"/>
                    </a:lnTo>
                    <a:lnTo>
                      <a:pt x="424" y="14"/>
                    </a:lnTo>
                    <a:lnTo>
                      <a:pt x="408" y="16"/>
                    </a:lnTo>
                    <a:lnTo>
                      <a:pt x="404" y="16"/>
                    </a:lnTo>
                    <a:lnTo>
                      <a:pt x="404" y="12"/>
                    </a:lnTo>
                    <a:lnTo>
                      <a:pt x="400" y="8"/>
                    </a:lnTo>
                    <a:lnTo>
                      <a:pt x="396" y="8"/>
                    </a:lnTo>
                    <a:close/>
                  </a:path>
                </a:pathLst>
              </a:custGeom>
              <a:grp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charset="0"/>
                    <a:ea typeface="SimSun"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charset="0"/>
                    <a:ea typeface="SimSun"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charset="0"/>
                    <a:ea typeface="SimSun"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charset="0"/>
                    <a:ea typeface="SimSun"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charset="0"/>
                    <a:ea typeface="SimSun"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SimSun"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SimSun"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SimSun"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SimSun" panose="02010600030101010101" pitchFamily="2" charset="-122"/>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rgbClr val="FFFFFF"/>
                  </a:solidFill>
                  <a:effectLst/>
                  <a:uLnTx/>
                  <a:uFillTx/>
                  <a:latin typeface="Calibri" panose="020F0502020204030204" charset="0"/>
                  <a:ea typeface="SimSun" panose="02010600030101010101" pitchFamily="2" charset="-122"/>
                  <a:cs typeface="+mn-cs"/>
                </a:endParaRPr>
              </a:p>
            </p:txBody>
          </p:sp>
          <p:sp>
            <p:nvSpPr>
              <p:cNvPr id="2077" name="上海"/>
              <p:cNvSpPr/>
              <p:nvPr/>
            </p:nvSpPr>
            <p:spPr bwMode="auto">
              <a:xfrm>
                <a:off x="6718300" y="3933825"/>
                <a:ext cx="125413" cy="109538"/>
              </a:xfrm>
              <a:custGeom>
                <a:avLst/>
                <a:gdLst>
                  <a:gd name="T0" fmla="*/ 2147483646 w 68"/>
                  <a:gd name="T1" fmla="*/ 2147483646 h 60"/>
                  <a:gd name="T2" fmla="*/ 2147483646 w 68"/>
                  <a:gd name="T3" fmla="*/ 2147483646 h 60"/>
                  <a:gd name="T4" fmla="*/ 2147483646 w 68"/>
                  <a:gd name="T5" fmla="*/ 2147483646 h 60"/>
                  <a:gd name="T6" fmla="*/ 2147483646 w 68"/>
                  <a:gd name="T7" fmla="*/ 2147483646 h 60"/>
                  <a:gd name="T8" fmla="*/ 2147483646 w 68"/>
                  <a:gd name="T9" fmla="*/ 2147483646 h 60"/>
                  <a:gd name="T10" fmla="*/ 2147483646 w 68"/>
                  <a:gd name="T11" fmla="*/ 2147483646 h 60"/>
                  <a:gd name="T12" fmla="*/ 2147483646 w 68"/>
                  <a:gd name="T13" fmla="*/ 2147483646 h 60"/>
                  <a:gd name="T14" fmla="*/ 2147483646 w 68"/>
                  <a:gd name="T15" fmla="*/ 2147483646 h 60"/>
                  <a:gd name="T16" fmla="*/ 2147483646 w 68"/>
                  <a:gd name="T17" fmla="*/ 0 h 60"/>
                  <a:gd name="T18" fmla="*/ 2147483646 w 68"/>
                  <a:gd name="T19" fmla="*/ 0 h 60"/>
                  <a:gd name="T20" fmla="*/ 2147483646 w 68"/>
                  <a:gd name="T21" fmla="*/ 0 h 60"/>
                  <a:gd name="T22" fmla="*/ 2147483646 w 68"/>
                  <a:gd name="T23" fmla="*/ 2147483646 h 60"/>
                  <a:gd name="T24" fmla="*/ 2147483646 w 68"/>
                  <a:gd name="T25" fmla="*/ 2147483646 h 60"/>
                  <a:gd name="T26" fmla="*/ 2147483646 w 68"/>
                  <a:gd name="T27" fmla="*/ 2147483646 h 60"/>
                  <a:gd name="T28" fmla="*/ 2147483646 w 68"/>
                  <a:gd name="T29" fmla="*/ 2147483646 h 60"/>
                  <a:gd name="T30" fmla="*/ 2147483646 w 68"/>
                  <a:gd name="T31" fmla="*/ 2147483646 h 60"/>
                  <a:gd name="T32" fmla="*/ 0 w 68"/>
                  <a:gd name="T33" fmla="*/ 2147483646 h 60"/>
                  <a:gd name="T34" fmla="*/ 2147483646 w 68"/>
                  <a:gd name="T35" fmla="*/ 2147483646 h 60"/>
                  <a:gd name="T36" fmla="*/ 2147483646 w 68"/>
                  <a:gd name="T37" fmla="*/ 2147483646 h 60"/>
                  <a:gd name="T38" fmla="*/ 2147483646 w 68"/>
                  <a:gd name="T39" fmla="*/ 2147483646 h 60"/>
                  <a:gd name="T40" fmla="*/ 2147483646 w 68"/>
                  <a:gd name="T41" fmla="*/ 2147483646 h 60"/>
                  <a:gd name="T42" fmla="*/ 2147483646 w 68"/>
                  <a:gd name="T43" fmla="*/ 2147483646 h 60"/>
                  <a:gd name="T44" fmla="*/ 2147483646 w 68"/>
                  <a:gd name="T45" fmla="*/ 2147483646 h 60"/>
                  <a:gd name="T46" fmla="*/ 2147483646 w 68"/>
                  <a:gd name="T47" fmla="*/ 2147483646 h 60"/>
                  <a:gd name="T48" fmla="*/ 2147483646 w 68"/>
                  <a:gd name="T49" fmla="*/ 2147483646 h 60"/>
                  <a:gd name="T50" fmla="*/ 2147483646 w 68"/>
                  <a:gd name="T51" fmla="*/ 2147483646 h 60"/>
                  <a:gd name="T52" fmla="*/ 2147483646 w 68"/>
                  <a:gd name="T53" fmla="*/ 2147483646 h 60"/>
                  <a:gd name="T54" fmla="*/ 2147483646 w 68"/>
                  <a:gd name="T55" fmla="*/ 2147483646 h 60"/>
                  <a:gd name="T56" fmla="*/ 2147483646 w 68"/>
                  <a:gd name="T57" fmla="*/ 2147483646 h 60"/>
                  <a:gd name="T58" fmla="*/ 2147483646 w 68"/>
                  <a:gd name="T59" fmla="*/ 2147483646 h 60"/>
                  <a:gd name="T60" fmla="*/ 2147483646 w 68"/>
                  <a:gd name="T61" fmla="*/ 2147483646 h 60"/>
                  <a:gd name="T62" fmla="*/ 2147483646 w 68"/>
                  <a:gd name="T63" fmla="*/ 2147483646 h 6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68" h="60">
                    <a:moveTo>
                      <a:pt x="62" y="32"/>
                    </a:moveTo>
                    <a:lnTo>
                      <a:pt x="68" y="24"/>
                    </a:lnTo>
                    <a:lnTo>
                      <a:pt x="48" y="8"/>
                    </a:lnTo>
                    <a:lnTo>
                      <a:pt x="40" y="4"/>
                    </a:lnTo>
                    <a:lnTo>
                      <a:pt x="34" y="0"/>
                    </a:lnTo>
                    <a:lnTo>
                      <a:pt x="28" y="0"/>
                    </a:lnTo>
                    <a:lnTo>
                      <a:pt x="22" y="0"/>
                    </a:lnTo>
                    <a:lnTo>
                      <a:pt x="14" y="2"/>
                    </a:lnTo>
                    <a:lnTo>
                      <a:pt x="14" y="20"/>
                    </a:lnTo>
                    <a:lnTo>
                      <a:pt x="10" y="28"/>
                    </a:lnTo>
                    <a:lnTo>
                      <a:pt x="4" y="36"/>
                    </a:lnTo>
                    <a:lnTo>
                      <a:pt x="0" y="40"/>
                    </a:lnTo>
                    <a:lnTo>
                      <a:pt x="8" y="48"/>
                    </a:lnTo>
                    <a:lnTo>
                      <a:pt x="10" y="48"/>
                    </a:lnTo>
                    <a:lnTo>
                      <a:pt x="12" y="56"/>
                    </a:lnTo>
                    <a:lnTo>
                      <a:pt x="22" y="60"/>
                    </a:lnTo>
                    <a:lnTo>
                      <a:pt x="28" y="56"/>
                    </a:lnTo>
                    <a:lnTo>
                      <a:pt x="34" y="54"/>
                    </a:lnTo>
                    <a:lnTo>
                      <a:pt x="52" y="58"/>
                    </a:lnTo>
                    <a:lnTo>
                      <a:pt x="52" y="52"/>
                    </a:lnTo>
                    <a:lnTo>
                      <a:pt x="54" y="44"/>
                    </a:lnTo>
                    <a:lnTo>
                      <a:pt x="56" y="38"/>
                    </a:lnTo>
                    <a:lnTo>
                      <a:pt x="58" y="34"/>
                    </a:lnTo>
                    <a:lnTo>
                      <a:pt x="62" y="32"/>
                    </a:lnTo>
                    <a:close/>
                  </a:path>
                </a:pathLst>
              </a:custGeom>
              <a:solidFill>
                <a:schemeClr val="bg1">
                  <a:lumMod val="85000"/>
                </a:schemeClr>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charset="0"/>
                    <a:ea typeface="SimSun"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charset="0"/>
                    <a:ea typeface="SimSun"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charset="0"/>
                    <a:ea typeface="SimSun"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charset="0"/>
                    <a:ea typeface="SimSun"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charset="0"/>
                    <a:ea typeface="SimSun"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SimSun"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SimSun"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SimSun"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SimSun" panose="02010600030101010101" pitchFamily="2" charset="-122"/>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rgbClr val="FFFFFF"/>
                  </a:solidFill>
                  <a:effectLst/>
                  <a:uLnTx/>
                  <a:uFillTx/>
                  <a:latin typeface="Calibri" panose="020F0502020204030204" charset="0"/>
                  <a:ea typeface="SimSun" panose="02010600030101010101" pitchFamily="2" charset="-122"/>
                  <a:cs typeface="+mn-cs"/>
                </a:endParaRPr>
              </a:p>
            </p:txBody>
          </p:sp>
          <p:sp>
            <p:nvSpPr>
              <p:cNvPr id="2078" name="江苏"/>
              <p:cNvSpPr/>
              <p:nvPr/>
            </p:nvSpPr>
            <p:spPr bwMode="auto">
              <a:xfrm>
                <a:off x="6137275" y="3513138"/>
                <a:ext cx="692150" cy="533400"/>
              </a:xfrm>
              <a:custGeom>
                <a:avLst/>
                <a:gdLst>
                  <a:gd name="T0" fmla="*/ 2147483646 w 378"/>
                  <a:gd name="T1" fmla="*/ 2147483646 h 292"/>
                  <a:gd name="T2" fmla="*/ 2147483646 w 378"/>
                  <a:gd name="T3" fmla="*/ 2147483646 h 292"/>
                  <a:gd name="T4" fmla="*/ 2147483646 w 378"/>
                  <a:gd name="T5" fmla="*/ 2147483646 h 292"/>
                  <a:gd name="T6" fmla="*/ 2147483646 w 378"/>
                  <a:gd name="T7" fmla="*/ 2147483646 h 292"/>
                  <a:gd name="T8" fmla="*/ 2147483646 w 378"/>
                  <a:gd name="T9" fmla="*/ 2147483646 h 292"/>
                  <a:gd name="T10" fmla="*/ 2147483646 w 378"/>
                  <a:gd name="T11" fmla="*/ 0 h 292"/>
                  <a:gd name="T12" fmla="*/ 2147483646 w 378"/>
                  <a:gd name="T13" fmla="*/ 2147483646 h 292"/>
                  <a:gd name="T14" fmla="*/ 2147483646 w 378"/>
                  <a:gd name="T15" fmla="*/ 2147483646 h 292"/>
                  <a:gd name="T16" fmla="*/ 2147483646 w 378"/>
                  <a:gd name="T17" fmla="*/ 2147483646 h 292"/>
                  <a:gd name="T18" fmla="*/ 2147483646 w 378"/>
                  <a:gd name="T19" fmla="*/ 2147483646 h 292"/>
                  <a:gd name="T20" fmla="*/ 2147483646 w 378"/>
                  <a:gd name="T21" fmla="*/ 2147483646 h 292"/>
                  <a:gd name="T22" fmla="*/ 2147483646 w 378"/>
                  <a:gd name="T23" fmla="*/ 2147483646 h 292"/>
                  <a:gd name="T24" fmla="*/ 2147483646 w 378"/>
                  <a:gd name="T25" fmla="*/ 2147483646 h 292"/>
                  <a:gd name="T26" fmla="*/ 2147483646 w 378"/>
                  <a:gd name="T27" fmla="*/ 2147483646 h 292"/>
                  <a:gd name="T28" fmla="*/ 2147483646 w 378"/>
                  <a:gd name="T29" fmla="*/ 2147483646 h 292"/>
                  <a:gd name="T30" fmla="*/ 2147483646 w 378"/>
                  <a:gd name="T31" fmla="*/ 2147483646 h 292"/>
                  <a:gd name="T32" fmla="*/ 2147483646 w 378"/>
                  <a:gd name="T33" fmla="*/ 2147483646 h 292"/>
                  <a:gd name="T34" fmla="*/ 2147483646 w 378"/>
                  <a:gd name="T35" fmla="*/ 2147483646 h 292"/>
                  <a:gd name="T36" fmla="*/ 2147483646 w 378"/>
                  <a:gd name="T37" fmla="*/ 2147483646 h 292"/>
                  <a:gd name="T38" fmla="*/ 2147483646 w 378"/>
                  <a:gd name="T39" fmla="*/ 2147483646 h 292"/>
                  <a:gd name="T40" fmla="*/ 2147483646 w 378"/>
                  <a:gd name="T41" fmla="*/ 2147483646 h 292"/>
                  <a:gd name="T42" fmla="*/ 2147483646 w 378"/>
                  <a:gd name="T43" fmla="*/ 2147483646 h 292"/>
                  <a:gd name="T44" fmla="*/ 2147483646 w 378"/>
                  <a:gd name="T45" fmla="*/ 2147483646 h 292"/>
                  <a:gd name="T46" fmla="*/ 2147483646 w 378"/>
                  <a:gd name="T47" fmla="*/ 2147483646 h 292"/>
                  <a:gd name="T48" fmla="*/ 2147483646 w 378"/>
                  <a:gd name="T49" fmla="*/ 2147483646 h 292"/>
                  <a:gd name="T50" fmla="*/ 2147483646 w 378"/>
                  <a:gd name="T51" fmla="*/ 2147483646 h 292"/>
                  <a:gd name="T52" fmla="*/ 2147483646 w 378"/>
                  <a:gd name="T53" fmla="*/ 2147483646 h 292"/>
                  <a:gd name="T54" fmla="*/ 2147483646 w 378"/>
                  <a:gd name="T55" fmla="*/ 2147483646 h 292"/>
                  <a:gd name="T56" fmla="*/ 2147483646 w 378"/>
                  <a:gd name="T57" fmla="*/ 2147483646 h 292"/>
                  <a:gd name="T58" fmla="*/ 2147483646 w 378"/>
                  <a:gd name="T59" fmla="*/ 2147483646 h 292"/>
                  <a:gd name="T60" fmla="*/ 2147483646 w 378"/>
                  <a:gd name="T61" fmla="*/ 2147483646 h 292"/>
                  <a:gd name="T62" fmla="*/ 2147483646 w 378"/>
                  <a:gd name="T63" fmla="*/ 2147483646 h 292"/>
                  <a:gd name="T64" fmla="*/ 2147483646 w 378"/>
                  <a:gd name="T65" fmla="*/ 2147483646 h 292"/>
                  <a:gd name="T66" fmla="*/ 2147483646 w 378"/>
                  <a:gd name="T67" fmla="*/ 2147483646 h 292"/>
                  <a:gd name="T68" fmla="*/ 2147483646 w 378"/>
                  <a:gd name="T69" fmla="*/ 2147483646 h 292"/>
                  <a:gd name="T70" fmla="*/ 2147483646 w 378"/>
                  <a:gd name="T71" fmla="*/ 2147483646 h 292"/>
                  <a:gd name="T72" fmla="*/ 2147483646 w 378"/>
                  <a:gd name="T73" fmla="*/ 2147483646 h 292"/>
                  <a:gd name="T74" fmla="*/ 2147483646 w 378"/>
                  <a:gd name="T75" fmla="*/ 2147483646 h 292"/>
                  <a:gd name="T76" fmla="*/ 2147483646 w 378"/>
                  <a:gd name="T77" fmla="*/ 2147483646 h 292"/>
                  <a:gd name="T78" fmla="*/ 2147483646 w 378"/>
                  <a:gd name="T79" fmla="*/ 2147483646 h 292"/>
                  <a:gd name="T80" fmla="*/ 2147483646 w 378"/>
                  <a:gd name="T81" fmla="*/ 2147483646 h 292"/>
                  <a:gd name="T82" fmla="*/ 2147483646 w 378"/>
                  <a:gd name="T83" fmla="*/ 2147483646 h 292"/>
                  <a:gd name="T84" fmla="*/ 2147483646 w 378"/>
                  <a:gd name="T85" fmla="*/ 2147483646 h 292"/>
                  <a:gd name="T86" fmla="*/ 2147483646 w 378"/>
                  <a:gd name="T87" fmla="*/ 2147483646 h 292"/>
                  <a:gd name="T88" fmla="*/ 2147483646 w 378"/>
                  <a:gd name="T89" fmla="*/ 2147483646 h 292"/>
                  <a:gd name="T90" fmla="*/ 2147483646 w 378"/>
                  <a:gd name="T91" fmla="*/ 2147483646 h 292"/>
                  <a:gd name="T92" fmla="*/ 2147483646 w 378"/>
                  <a:gd name="T93" fmla="*/ 2147483646 h 292"/>
                  <a:gd name="T94" fmla="*/ 2147483646 w 378"/>
                  <a:gd name="T95" fmla="*/ 2147483646 h 292"/>
                  <a:gd name="T96" fmla="*/ 2147483646 w 378"/>
                  <a:gd name="T97" fmla="*/ 2147483646 h 292"/>
                  <a:gd name="T98" fmla="*/ 2147483646 w 378"/>
                  <a:gd name="T99" fmla="*/ 2147483646 h 292"/>
                  <a:gd name="T100" fmla="*/ 2147483646 w 378"/>
                  <a:gd name="T101" fmla="*/ 2147483646 h 29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378" h="292">
                    <a:moveTo>
                      <a:pt x="264" y="86"/>
                    </a:moveTo>
                    <a:lnTo>
                      <a:pt x="264" y="86"/>
                    </a:lnTo>
                    <a:lnTo>
                      <a:pt x="258" y="78"/>
                    </a:lnTo>
                    <a:lnTo>
                      <a:pt x="252" y="70"/>
                    </a:lnTo>
                    <a:lnTo>
                      <a:pt x="240" y="46"/>
                    </a:lnTo>
                    <a:lnTo>
                      <a:pt x="226" y="44"/>
                    </a:lnTo>
                    <a:lnTo>
                      <a:pt x="214" y="42"/>
                    </a:lnTo>
                    <a:lnTo>
                      <a:pt x="204" y="38"/>
                    </a:lnTo>
                    <a:lnTo>
                      <a:pt x="198" y="34"/>
                    </a:lnTo>
                    <a:lnTo>
                      <a:pt x="194" y="28"/>
                    </a:lnTo>
                    <a:lnTo>
                      <a:pt x="188" y="24"/>
                    </a:lnTo>
                    <a:lnTo>
                      <a:pt x="170" y="18"/>
                    </a:lnTo>
                    <a:lnTo>
                      <a:pt x="166" y="16"/>
                    </a:lnTo>
                    <a:lnTo>
                      <a:pt x="170" y="2"/>
                    </a:lnTo>
                    <a:lnTo>
                      <a:pt x="168" y="2"/>
                    </a:lnTo>
                    <a:lnTo>
                      <a:pt x="164" y="0"/>
                    </a:lnTo>
                    <a:lnTo>
                      <a:pt x="152" y="8"/>
                    </a:lnTo>
                    <a:lnTo>
                      <a:pt x="148" y="12"/>
                    </a:lnTo>
                    <a:lnTo>
                      <a:pt x="144" y="16"/>
                    </a:lnTo>
                    <a:lnTo>
                      <a:pt x="140" y="26"/>
                    </a:lnTo>
                    <a:lnTo>
                      <a:pt x="132" y="32"/>
                    </a:lnTo>
                    <a:lnTo>
                      <a:pt x="126" y="46"/>
                    </a:lnTo>
                    <a:lnTo>
                      <a:pt x="124" y="50"/>
                    </a:lnTo>
                    <a:lnTo>
                      <a:pt x="120" y="52"/>
                    </a:lnTo>
                    <a:lnTo>
                      <a:pt x="118" y="52"/>
                    </a:lnTo>
                    <a:lnTo>
                      <a:pt x="116" y="48"/>
                    </a:lnTo>
                    <a:lnTo>
                      <a:pt x="108" y="42"/>
                    </a:lnTo>
                    <a:lnTo>
                      <a:pt x="102" y="40"/>
                    </a:lnTo>
                    <a:lnTo>
                      <a:pt x="96" y="38"/>
                    </a:lnTo>
                    <a:lnTo>
                      <a:pt x="88" y="40"/>
                    </a:lnTo>
                    <a:lnTo>
                      <a:pt x="76" y="46"/>
                    </a:lnTo>
                    <a:lnTo>
                      <a:pt x="62" y="50"/>
                    </a:lnTo>
                    <a:lnTo>
                      <a:pt x="32" y="50"/>
                    </a:lnTo>
                    <a:lnTo>
                      <a:pt x="26" y="44"/>
                    </a:lnTo>
                    <a:lnTo>
                      <a:pt x="22" y="38"/>
                    </a:lnTo>
                    <a:lnTo>
                      <a:pt x="20" y="32"/>
                    </a:lnTo>
                    <a:lnTo>
                      <a:pt x="20" y="22"/>
                    </a:lnTo>
                    <a:lnTo>
                      <a:pt x="8" y="18"/>
                    </a:lnTo>
                    <a:lnTo>
                      <a:pt x="4" y="34"/>
                    </a:lnTo>
                    <a:lnTo>
                      <a:pt x="4" y="36"/>
                    </a:lnTo>
                    <a:lnTo>
                      <a:pt x="2" y="36"/>
                    </a:lnTo>
                    <a:lnTo>
                      <a:pt x="0" y="40"/>
                    </a:lnTo>
                    <a:lnTo>
                      <a:pt x="8" y="42"/>
                    </a:lnTo>
                    <a:lnTo>
                      <a:pt x="10" y="42"/>
                    </a:lnTo>
                    <a:lnTo>
                      <a:pt x="28" y="66"/>
                    </a:lnTo>
                    <a:lnTo>
                      <a:pt x="40" y="76"/>
                    </a:lnTo>
                    <a:lnTo>
                      <a:pt x="68" y="86"/>
                    </a:lnTo>
                    <a:lnTo>
                      <a:pt x="98" y="96"/>
                    </a:lnTo>
                    <a:lnTo>
                      <a:pt x="104" y="102"/>
                    </a:lnTo>
                    <a:lnTo>
                      <a:pt x="112" y="112"/>
                    </a:lnTo>
                    <a:lnTo>
                      <a:pt x="118" y="128"/>
                    </a:lnTo>
                    <a:lnTo>
                      <a:pt x="124" y="150"/>
                    </a:lnTo>
                    <a:lnTo>
                      <a:pt x="140" y="158"/>
                    </a:lnTo>
                    <a:lnTo>
                      <a:pt x="146" y="162"/>
                    </a:lnTo>
                    <a:lnTo>
                      <a:pt x="152" y="162"/>
                    </a:lnTo>
                    <a:lnTo>
                      <a:pt x="180" y="144"/>
                    </a:lnTo>
                    <a:lnTo>
                      <a:pt x="182" y="142"/>
                    </a:lnTo>
                    <a:lnTo>
                      <a:pt x="184" y="144"/>
                    </a:lnTo>
                    <a:lnTo>
                      <a:pt x="198" y="146"/>
                    </a:lnTo>
                    <a:lnTo>
                      <a:pt x="200" y="146"/>
                    </a:lnTo>
                    <a:lnTo>
                      <a:pt x="200" y="150"/>
                    </a:lnTo>
                    <a:lnTo>
                      <a:pt x="198" y="152"/>
                    </a:lnTo>
                    <a:lnTo>
                      <a:pt x="192" y="174"/>
                    </a:lnTo>
                    <a:lnTo>
                      <a:pt x="186" y="186"/>
                    </a:lnTo>
                    <a:lnTo>
                      <a:pt x="168" y="186"/>
                    </a:lnTo>
                    <a:lnTo>
                      <a:pt x="166" y="194"/>
                    </a:lnTo>
                    <a:lnTo>
                      <a:pt x="164" y="202"/>
                    </a:lnTo>
                    <a:lnTo>
                      <a:pt x="152" y="222"/>
                    </a:lnTo>
                    <a:lnTo>
                      <a:pt x="148" y="228"/>
                    </a:lnTo>
                    <a:lnTo>
                      <a:pt x="148" y="234"/>
                    </a:lnTo>
                    <a:lnTo>
                      <a:pt x="166" y="246"/>
                    </a:lnTo>
                    <a:lnTo>
                      <a:pt x="172" y="252"/>
                    </a:lnTo>
                    <a:lnTo>
                      <a:pt x="178" y="254"/>
                    </a:lnTo>
                    <a:lnTo>
                      <a:pt x="182" y="254"/>
                    </a:lnTo>
                    <a:lnTo>
                      <a:pt x="186" y="266"/>
                    </a:lnTo>
                    <a:lnTo>
                      <a:pt x="194" y="270"/>
                    </a:lnTo>
                    <a:lnTo>
                      <a:pt x="200" y="266"/>
                    </a:lnTo>
                    <a:lnTo>
                      <a:pt x="204" y="262"/>
                    </a:lnTo>
                    <a:lnTo>
                      <a:pt x="208" y="262"/>
                    </a:lnTo>
                    <a:lnTo>
                      <a:pt x="214" y="264"/>
                    </a:lnTo>
                    <a:lnTo>
                      <a:pt x="218" y="266"/>
                    </a:lnTo>
                    <a:lnTo>
                      <a:pt x="224" y="270"/>
                    </a:lnTo>
                    <a:lnTo>
                      <a:pt x="230" y="278"/>
                    </a:lnTo>
                    <a:lnTo>
                      <a:pt x="236" y="286"/>
                    </a:lnTo>
                    <a:lnTo>
                      <a:pt x="238" y="286"/>
                    </a:lnTo>
                    <a:lnTo>
                      <a:pt x="242" y="284"/>
                    </a:lnTo>
                    <a:lnTo>
                      <a:pt x="248" y="284"/>
                    </a:lnTo>
                    <a:lnTo>
                      <a:pt x="264" y="288"/>
                    </a:lnTo>
                    <a:lnTo>
                      <a:pt x="284" y="292"/>
                    </a:lnTo>
                    <a:lnTo>
                      <a:pt x="304" y="286"/>
                    </a:lnTo>
                    <a:lnTo>
                      <a:pt x="312" y="282"/>
                    </a:lnTo>
                    <a:lnTo>
                      <a:pt x="318" y="278"/>
                    </a:lnTo>
                    <a:lnTo>
                      <a:pt x="312" y="272"/>
                    </a:lnTo>
                    <a:lnTo>
                      <a:pt x="312" y="268"/>
                    </a:lnTo>
                    <a:lnTo>
                      <a:pt x="316" y="262"/>
                    </a:lnTo>
                    <a:lnTo>
                      <a:pt x="322" y="256"/>
                    </a:lnTo>
                    <a:lnTo>
                      <a:pt x="324" y="248"/>
                    </a:lnTo>
                    <a:lnTo>
                      <a:pt x="324" y="238"/>
                    </a:lnTo>
                    <a:lnTo>
                      <a:pt x="324" y="232"/>
                    </a:lnTo>
                    <a:lnTo>
                      <a:pt x="326" y="230"/>
                    </a:lnTo>
                    <a:lnTo>
                      <a:pt x="330" y="226"/>
                    </a:lnTo>
                    <a:lnTo>
                      <a:pt x="340" y="222"/>
                    </a:lnTo>
                    <a:lnTo>
                      <a:pt x="348" y="222"/>
                    </a:lnTo>
                    <a:lnTo>
                      <a:pt x="356" y="226"/>
                    </a:lnTo>
                    <a:lnTo>
                      <a:pt x="366" y="230"/>
                    </a:lnTo>
                    <a:lnTo>
                      <a:pt x="378" y="238"/>
                    </a:lnTo>
                    <a:lnTo>
                      <a:pt x="372" y="222"/>
                    </a:lnTo>
                    <a:lnTo>
                      <a:pt x="364" y="210"/>
                    </a:lnTo>
                    <a:lnTo>
                      <a:pt x="362" y="196"/>
                    </a:lnTo>
                    <a:lnTo>
                      <a:pt x="348" y="194"/>
                    </a:lnTo>
                    <a:lnTo>
                      <a:pt x="312" y="172"/>
                    </a:lnTo>
                    <a:lnTo>
                      <a:pt x="294" y="170"/>
                    </a:lnTo>
                    <a:lnTo>
                      <a:pt x="294" y="166"/>
                    </a:lnTo>
                    <a:lnTo>
                      <a:pt x="292" y="146"/>
                    </a:lnTo>
                    <a:lnTo>
                      <a:pt x="276" y="106"/>
                    </a:lnTo>
                    <a:lnTo>
                      <a:pt x="270" y="94"/>
                    </a:lnTo>
                    <a:lnTo>
                      <a:pt x="264" y="86"/>
                    </a:lnTo>
                    <a:close/>
                  </a:path>
                </a:pathLst>
              </a:custGeom>
              <a:solidFill>
                <a:schemeClr val="bg1">
                  <a:lumMod val="85000"/>
                </a:schemeClr>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charset="0"/>
                    <a:ea typeface="SimSun"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charset="0"/>
                    <a:ea typeface="SimSun"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charset="0"/>
                    <a:ea typeface="SimSun"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charset="0"/>
                    <a:ea typeface="SimSun"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charset="0"/>
                    <a:ea typeface="SimSun"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SimSun"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SimSun"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SimSun"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SimSun" panose="02010600030101010101" pitchFamily="2" charset="-122"/>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rgbClr val="FFFFFF"/>
                  </a:solidFill>
                  <a:effectLst/>
                  <a:uLnTx/>
                  <a:uFillTx/>
                  <a:latin typeface="Calibri" panose="020F0502020204030204" charset="0"/>
                  <a:ea typeface="SimSun" panose="02010600030101010101" pitchFamily="2" charset="-122"/>
                  <a:cs typeface="+mn-cs"/>
                </a:endParaRPr>
              </a:p>
            </p:txBody>
          </p:sp>
          <p:sp>
            <p:nvSpPr>
              <p:cNvPr id="2079" name="河北"/>
              <p:cNvSpPr/>
              <p:nvPr/>
            </p:nvSpPr>
            <p:spPr bwMode="auto">
              <a:xfrm>
                <a:off x="5776913" y="2492375"/>
                <a:ext cx="642937" cy="917575"/>
              </a:xfrm>
              <a:custGeom>
                <a:avLst/>
                <a:gdLst>
                  <a:gd name="T0" fmla="*/ 2147483646 w 352"/>
                  <a:gd name="T1" fmla="*/ 2147483646 h 502"/>
                  <a:gd name="T2" fmla="*/ 2147483646 w 352"/>
                  <a:gd name="T3" fmla="*/ 2147483646 h 502"/>
                  <a:gd name="T4" fmla="*/ 2147483646 w 352"/>
                  <a:gd name="T5" fmla="*/ 2147483646 h 502"/>
                  <a:gd name="T6" fmla="*/ 2147483646 w 352"/>
                  <a:gd name="T7" fmla="*/ 2147483646 h 502"/>
                  <a:gd name="T8" fmla="*/ 2147483646 w 352"/>
                  <a:gd name="T9" fmla="*/ 2147483646 h 502"/>
                  <a:gd name="T10" fmla="*/ 2147483646 w 352"/>
                  <a:gd name="T11" fmla="*/ 2147483646 h 502"/>
                  <a:gd name="T12" fmla="*/ 2147483646 w 352"/>
                  <a:gd name="T13" fmla="*/ 2147483646 h 502"/>
                  <a:gd name="T14" fmla="*/ 2147483646 w 352"/>
                  <a:gd name="T15" fmla="*/ 2147483646 h 502"/>
                  <a:gd name="T16" fmla="*/ 2147483646 w 352"/>
                  <a:gd name="T17" fmla="*/ 2147483646 h 502"/>
                  <a:gd name="T18" fmla="*/ 2147483646 w 352"/>
                  <a:gd name="T19" fmla="*/ 2147483646 h 502"/>
                  <a:gd name="T20" fmla="*/ 2147483646 w 352"/>
                  <a:gd name="T21" fmla="*/ 2147483646 h 502"/>
                  <a:gd name="T22" fmla="*/ 2147483646 w 352"/>
                  <a:gd name="T23" fmla="*/ 2147483646 h 502"/>
                  <a:gd name="T24" fmla="*/ 2147483646 w 352"/>
                  <a:gd name="T25" fmla="*/ 2147483646 h 502"/>
                  <a:gd name="T26" fmla="*/ 2147483646 w 352"/>
                  <a:gd name="T27" fmla="*/ 2147483646 h 502"/>
                  <a:gd name="T28" fmla="*/ 2147483646 w 352"/>
                  <a:gd name="T29" fmla="*/ 2147483646 h 502"/>
                  <a:gd name="T30" fmla="*/ 2147483646 w 352"/>
                  <a:gd name="T31" fmla="*/ 2147483646 h 502"/>
                  <a:gd name="T32" fmla="*/ 2147483646 w 352"/>
                  <a:gd name="T33" fmla="*/ 2147483646 h 502"/>
                  <a:gd name="T34" fmla="*/ 2147483646 w 352"/>
                  <a:gd name="T35" fmla="*/ 2147483646 h 502"/>
                  <a:gd name="T36" fmla="*/ 2147483646 w 352"/>
                  <a:gd name="T37" fmla="*/ 2147483646 h 502"/>
                  <a:gd name="T38" fmla="*/ 2147483646 w 352"/>
                  <a:gd name="T39" fmla="*/ 2147483646 h 502"/>
                  <a:gd name="T40" fmla="*/ 2147483646 w 352"/>
                  <a:gd name="T41" fmla="*/ 2147483646 h 502"/>
                  <a:gd name="T42" fmla="*/ 2147483646 w 352"/>
                  <a:gd name="T43" fmla="*/ 2147483646 h 502"/>
                  <a:gd name="T44" fmla="*/ 2147483646 w 352"/>
                  <a:gd name="T45" fmla="*/ 2147483646 h 502"/>
                  <a:gd name="T46" fmla="*/ 2147483646 w 352"/>
                  <a:gd name="T47" fmla="*/ 2147483646 h 502"/>
                  <a:gd name="T48" fmla="*/ 2147483646 w 352"/>
                  <a:gd name="T49" fmla="*/ 2147483646 h 502"/>
                  <a:gd name="T50" fmla="*/ 2147483646 w 352"/>
                  <a:gd name="T51" fmla="*/ 2147483646 h 502"/>
                  <a:gd name="T52" fmla="*/ 2147483646 w 352"/>
                  <a:gd name="T53" fmla="*/ 2147483646 h 502"/>
                  <a:gd name="T54" fmla="*/ 2147483646 w 352"/>
                  <a:gd name="T55" fmla="*/ 2147483646 h 502"/>
                  <a:gd name="T56" fmla="*/ 2147483646 w 352"/>
                  <a:gd name="T57" fmla="*/ 2147483646 h 502"/>
                  <a:gd name="T58" fmla="*/ 2147483646 w 352"/>
                  <a:gd name="T59" fmla="*/ 2147483646 h 502"/>
                  <a:gd name="T60" fmla="*/ 2147483646 w 352"/>
                  <a:gd name="T61" fmla="*/ 2147483646 h 502"/>
                  <a:gd name="T62" fmla="*/ 2147483646 w 352"/>
                  <a:gd name="T63" fmla="*/ 2147483646 h 502"/>
                  <a:gd name="T64" fmla="*/ 2147483646 w 352"/>
                  <a:gd name="T65" fmla="*/ 2147483646 h 502"/>
                  <a:gd name="T66" fmla="*/ 2147483646 w 352"/>
                  <a:gd name="T67" fmla="*/ 2147483646 h 502"/>
                  <a:gd name="T68" fmla="*/ 2147483646 w 352"/>
                  <a:gd name="T69" fmla="*/ 2147483646 h 502"/>
                  <a:gd name="T70" fmla="*/ 2147483646 w 352"/>
                  <a:gd name="T71" fmla="*/ 2147483646 h 502"/>
                  <a:gd name="T72" fmla="*/ 2147483646 w 352"/>
                  <a:gd name="T73" fmla="*/ 2147483646 h 502"/>
                  <a:gd name="T74" fmla="*/ 2147483646 w 352"/>
                  <a:gd name="T75" fmla="*/ 2147483646 h 502"/>
                  <a:gd name="T76" fmla="*/ 2147483646 w 352"/>
                  <a:gd name="T77" fmla="*/ 2147483646 h 502"/>
                  <a:gd name="T78" fmla="*/ 2147483646 w 352"/>
                  <a:gd name="T79" fmla="*/ 2147483646 h 502"/>
                  <a:gd name="T80" fmla="*/ 2147483646 w 352"/>
                  <a:gd name="T81" fmla="*/ 2147483646 h 502"/>
                  <a:gd name="T82" fmla="*/ 2147483646 w 352"/>
                  <a:gd name="T83" fmla="*/ 2147483646 h 502"/>
                  <a:gd name="T84" fmla="*/ 2147483646 w 352"/>
                  <a:gd name="T85" fmla="*/ 2147483646 h 502"/>
                  <a:gd name="T86" fmla="*/ 2147483646 w 352"/>
                  <a:gd name="T87" fmla="*/ 2147483646 h 502"/>
                  <a:gd name="T88" fmla="*/ 2147483646 w 352"/>
                  <a:gd name="T89" fmla="*/ 2147483646 h 502"/>
                  <a:gd name="T90" fmla="*/ 2147483646 w 352"/>
                  <a:gd name="T91" fmla="*/ 2147483646 h 502"/>
                  <a:gd name="T92" fmla="*/ 2147483646 w 352"/>
                  <a:gd name="T93" fmla="*/ 2147483646 h 502"/>
                  <a:gd name="T94" fmla="*/ 2147483646 w 352"/>
                  <a:gd name="T95" fmla="*/ 2147483646 h 502"/>
                  <a:gd name="T96" fmla="*/ 2147483646 w 352"/>
                  <a:gd name="T97" fmla="*/ 2147483646 h 502"/>
                  <a:gd name="T98" fmla="*/ 2147483646 w 352"/>
                  <a:gd name="T99" fmla="*/ 2147483646 h 502"/>
                  <a:gd name="T100" fmla="*/ 2147483646 w 352"/>
                  <a:gd name="T101" fmla="*/ 2147483646 h 502"/>
                  <a:gd name="T102" fmla="*/ 2147483646 w 352"/>
                  <a:gd name="T103" fmla="*/ 2147483646 h 502"/>
                  <a:gd name="T104" fmla="*/ 2147483646 w 352"/>
                  <a:gd name="T105" fmla="*/ 2147483646 h 502"/>
                  <a:gd name="T106" fmla="*/ 2147483646 w 352"/>
                  <a:gd name="T107" fmla="*/ 2147483646 h 502"/>
                  <a:gd name="T108" fmla="*/ 2147483646 w 352"/>
                  <a:gd name="T109" fmla="*/ 2147483646 h 502"/>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352" h="502">
                    <a:moveTo>
                      <a:pt x="324" y="152"/>
                    </a:moveTo>
                    <a:lnTo>
                      <a:pt x="318" y="148"/>
                    </a:lnTo>
                    <a:lnTo>
                      <a:pt x="316" y="148"/>
                    </a:lnTo>
                    <a:lnTo>
                      <a:pt x="312" y="144"/>
                    </a:lnTo>
                    <a:lnTo>
                      <a:pt x="290" y="136"/>
                    </a:lnTo>
                    <a:lnTo>
                      <a:pt x="284" y="136"/>
                    </a:lnTo>
                    <a:lnTo>
                      <a:pt x="280" y="138"/>
                    </a:lnTo>
                    <a:lnTo>
                      <a:pt x="270" y="122"/>
                    </a:lnTo>
                    <a:lnTo>
                      <a:pt x="272" y="120"/>
                    </a:lnTo>
                    <a:lnTo>
                      <a:pt x="278" y="112"/>
                    </a:lnTo>
                    <a:lnTo>
                      <a:pt x="278" y="104"/>
                    </a:lnTo>
                    <a:lnTo>
                      <a:pt x="278" y="102"/>
                    </a:lnTo>
                    <a:lnTo>
                      <a:pt x="282" y="96"/>
                    </a:lnTo>
                    <a:lnTo>
                      <a:pt x="280" y="94"/>
                    </a:lnTo>
                    <a:lnTo>
                      <a:pt x="268" y="92"/>
                    </a:lnTo>
                    <a:lnTo>
                      <a:pt x="246" y="88"/>
                    </a:lnTo>
                    <a:lnTo>
                      <a:pt x="234" y="76"/>
                    </a:lnTo>
                    <a:lnTo>
                      <a:pt x="230" y="68"/>
                    </a:lnTo>
                    <a:lnTo>
                      <a:pt x="228" y="64"/>
                    </a:lnTo>
                    <a:lnTo>
                      <a:pt x="234" y="48"/>
                    </a:lnTo>
                    <a:lnTo>
                      <a:pt x="234" y="36"/>
                    </a:lnTo>
                    <a:lnTo>
                      <a:pt x="234" y="32"/>
                    </a:lnTo>
                    <a:lnTo>
                      <a:pt x="228" y="40"/>
                    </a:lnTo>
                    <a:lnTo>
                      <a:pt x="226" y="40"/>
                    </a:lnTo>
                    <a:lnTo>
                      <a:pt x="226" y="42"/>
                    </a:lnTo>
                    <a:lnTo>
                      <a:pt x="224" y="40"/>
                    </a:lnTo>
                    <a:lnTo>
                      <a:pt x="222" y="40"/>
                    </a:lnTo>
                    <a:lnTo>
                      <a:pt x="210" y="30"/>
                    </a:lnTo>
                    <a:lnTo>
                      <a:pt x="208" y="28"/>
                    </a:lnTo>
                    <a:lnTo>
                      <a:pt x="208" y="26"/>
                    </a:lnTo>
                    <a:lnTo>
                      <a:pt x="206" y="8"/>
                    </a:lnTo>
                    <a:lnTo>
                      <a:pt x="200" y="0"/>
                    </a:lnTo>
                    <a:lnTo>
                      <a:pt x="188" y="0"/>
                    </a:lnTo>
                    <a:lnTo>
                      <a:pt x="180" y="14"/>
                    </a:lnTo>
                    <a:lnTo>
                      <a:pt x="180" y="16"/>
                    </a:lnTo>
                    <a:lnTo>
                      <a:pt x="178" y="16"/>
                    </a:lnTo>
                    <a:lnTo>
                      <a:pt x="160" y="12"/>
                    </a:lnTo>
                    <a:lnTo>
                      <a:pt x="156" y="30"/>
                    </a:lnTo>
                    <a:lnTo>
                      <a:pt x="156" y="48"/>
                    </a:lnTo>
                    <a:lnTo>
                      <a:pt x="146" y="64"/>
                    </a:lnTo>
                    <a:lnTo>
                      <a:pt x="146" y="66"/>
                    </a:lnTo>
                    <a:lnTo>
                      <a:pt x="144" y="66"/>
                    </a:lnTo>
                    <a:lnTo>
                      <a:pt x="142" y="66"/>
                    </a:lnTo>
                    <a:lnTo>
                      <a:pt x="130" y="68"/>
                    </a:lnTo>
                    <a:lnTo>
                      <a:pt x="118" y="76"/>
                    </a:lnTo>
                    <a:lnTo>
                      <a:pt x="118" y="78"/>
                    </a:lnTo>
                    <a:lnTo>
                      <a:pt x="116" y="78"/>
                    </a:lnTo>
                    <a:lnTo>
                      <a:pt x="114" y="78"/>
                    </a:lnTo>
                    <a:lnTo>
                      <a:pt x="92" y="70"/>
                    </a:lnTo>
                    <a:lnTo>
                      <a:pt x="90" y="78"/>
                    </a:lnTo>
                    <a:lnTo>
                      <a:pt x="90" y="80"/>
                    </a:lnTo>
                    <a:lnTo>
                      <a:pt x="80" y="96"/>
                    </a:lnTo>
                    <a:lnTo>
                      <a:pt x="76" y="100"/>
                    </a:lnTo>
                    <a:lnTo>
                      <a:pt x="74" y="100"/>
                    </a:lnTo>
                    <a:lnTo>
                      <a:pt x="64" y="100"/>
                    </a:lnTo>
                    <a:lnTo>
                      <a:pt x="50" y="94"/>
                    </a:lnTo>
                    <a:lnTo>
                      <a:pt x="48" y="92"/>
                    </a:lnTo>
                    <a:lnTo>
                      <a:pt x="48" y="90"/>
                    </a:lnTo>
                    <a:lnTo>
                      <a:pt x="46" y="72"/>
                    </a:lnTo>
                    <a:lnTo>
                      <a:pt x="42" y="56"/>
                    </a:lnTo>
                    <a:lnTo>
                      <a:pt x="38" y="52"/>
                    </a:lnTo>
                    <a:lnTo>
                      <a:pt x="34" y="64"/>
                    </a:lnTo>
                    <a:lnTo>
                      <a:pt x="24" y="76"/>
                    </a:lnTo>
                    <a:lnTo>
                      <a:pt x="16" y="96"/>
                    </a:lnTo>
                    <a:lnTo>
                      <a:pt x="14" y="96"/>
                    </a:lnTo>
                    <a:lnTo>
                      <a:pt x="8" y="108"/>
                    </a:lnTo>
                    <a:lnTo>
                      <a:pt x="6" y="114"/>
                    </a:lnTo>
                    <a:lnTo>
                      <a:pt x="0" y="122"/>
                    </a:lnTo>
                    <a:lnTo>
                      <a:pt x="6" y="140"/>
                    </a:lnTo>
                    <a:lnTo>
                      <a:pt x="30" y="168"/>
                    </a:lnTo>
                    <a:lnTo>
                      <a:pt x="38" y="184"/>
                    </a:lnTo>
                    <a:lnTo>
                      <a:pt x="38" y="186"/>
                    </a:lnTo>
                    <a:lnTo>
                      <a:pt x="36" y="188"/>
                    </a:lnTo>
                    <a:lnTo>
                      <a:pt x="30" y="196"/>
                    </a:lnTo>
                    <a:lnTo>
                      <a:pt x="28" y="196"/>
                    </a:lnTo>
                    <a:lnTo>
                      <a:pt x="12" y="200"/>
                    </a:lnTo>
                    <a:lnTo>
                      <a:pt x="14" y="212"/>
                    </a:lnTo>
                    <a:lnTo>
                      <a:pt x="26" y="220"/>
                    </a:lnTo>
                    <a:lnTo>
                      <a:pt x="42" y="224"/>
                    </a:lnTo>
                    <a:lnTo>
                      <a:pt x="48" y="240"/>
                    </a:lnTo>
                    <a:lnTo>
                      <a:pt x="44" y="268"/>
                    </a:lnTo>
                    <a:lnTo>
                      <a:pt x="38" y="280"/>
                    </a:lnTo>
                    <a:lnTo>
                      <a:pt x="38" y="284"/>
                    </a:lnTo>
                    <a:lnTo>
                      <a:pt x="36" y="284"/>
                    </a:lnTo>
                    <a:lnTo>
                      <a:pt x="16" y="286"/>
                    </a:lnTo>
                    <a:lnTo>
                      <a:pt x="16" y="294"/>
                    </a:lnTo>
                    <a:lnTo>
                      <a:pt x="10" y="312"/>
                    </a:lnTo>
                    <a:lnTo>
                      <a:pt x="8" y="332"/>
                    </a:lnTo>
                    <a:lnTo>
                      <a:pt x="12" y="344"/>
                    </a:lnTo>
                    <a:lnTo>
                      <a:pt x="36" y="358"/>
                    </a:lnTo>
                    <a:lnTo>
                      <a:pt x="38" y="360"/>
                    </a:lnTo>
                    <a:lnTo>
                      <a:pt x="48" y="376"/>
                    </a:lnTo>
                    <a:lnTo>
                      <a:pt x="48" y="378"/>
                    </a:lnTo>
                    <a:lnTo>
                      <a:pt x="48" y="380"/>
                    </a:lnTo>
                    <a:lnTo>
                      <a:pt x="34" y="408"/>
                    </a:lnTo>
                    <a:lnTo>
                      <a:pt x="32" y="416"/>
                    </a:lnTo>
                    <a:lnTo>
                      <a:pt x="24" y="434"/>
                    </a:lnTo>
                    <a:lnTo>
                      <a:pt x="20" y="448"/>
                    </a:lnTo>
                    <a:lnTo>
                      <a:pt x="20" y="450"/>
                    </a:lnTo>
                    <a:lnTo>
                      <a:pt x="14" y="456"/>
                    </a:lnTo>
                    <a:lnTo>
                      <a:pt x="12" y="462"/>
                    </a:lnTo>
                    <a:lnTo>
                      <a:pt x="12" y="464"/>
                    </a:lnTo>
                    <a:lnTo>
                      <a:pt x="12" y="466"/>
                    </a:lnTo>
                    <a:lnTo>
                      <a:pt x="14" y="468"/>
                    </a:lnTo>
                    <a:lnTo>
                      <a:pt x="22" y="476"/>
                    </a:lnTo>
                    <a:lnTo>
                      <a:pt x="26" y="482"/>
                    </a:lnTo>
                    <a:lnTo>
                      <a:pt x="28" y="484"/>
                    </a:lnTo>
                    <a:lnTo>
                      <a:pt x="28" y="488"/>
                    </a:lnTo>
                    <a:lnTo>
                      <a:pt x="30" y="492"/>
                    </a:lnTo>
                    <a:lnTo>
                      <a:pt x="36" y="496"/>
                    </a:lnTo>
                    <a:lnTo>
                      <a:pt x="66" y="502"/>
                    </a:lnTo>
                    <a:lnTo>
                      <a:pt x="80" y="500"/>
                    </a:lnTo>
                    <a:lnTo>
                      <a:pt x="94" y="496"/>
                    </a:lnTo>
                    <a:lnTo>
                      <a:pt x="108" y="492"/>
                    </a:lnTo>
                    <a:lnTo>
                      <a:pt x="122" y="492"/>
                    </a:lnTo>
                    <a:lnTo>
                      <a:pt x="122" y="486"/>
                    </a:lnTo>
                    <a:lnTo>
                      <a:pt x="114" y="464"/>
                    </a:lnTo>
                    <a:lnTo>
                      <a:pt x="112" y="464"/>
                    </a:lnTo>
                    <a:lnTo>
                      <a:pt x="114" y="464"/>
                    </a:lnTo>
                    <a:lnTo>
                      <a:pt x="158" y="400"/>
                    </a:lnTo>
                    <a:lnTo>
                      <a:pt x="208" y="352"/>
                    </a:lnTo>
                    <a:lnTo>
                      <a:pt x="224" y="348"/>
                    </a:lnTo>
                    <a:lnTo>
                      <a:pt x="232" y="338"/>
                    </a:lnTo>
                    <a:lnTo>
                      <a:pt x="240" y="332"/>
                    </a:lnTo>
                    <a:lnTo>
                      <a:pt x="250" y="328"/>
                    </a:lnTo>
                    <a:lnTo>
                      <a:pt x="246" y="324"/>
                    </a:lnTo>
                    <a:lnTo>
                      <a:pt x="234" y="312"/>
                    </a:lnTo>
                    <a:lnTo>
                      <a:pt x="226" y="302"/>
                    </a:lnTo>
                    <a:lnTo>
                      <a:pt x="226" y="300"/>
                    </a:lnTo>
                    <a:lnTo>
                      <a:pt x="230" y="294"/>
                    </a:lnTo>
                    <a:lnTo>
                      <a:pt x="218" y="296"/>
                    </a:lnTo>
                    <a:lnTo>
                      <a:pt x="196" y="292"/>
                    </a:lnTo>
                    <a:lnTo>
                      <a:pt x="186" y="284"/>
                    </a:lnTo>
                    <a:lnTo>
                      <a:pt x="182" y="280"/>
                    </a:lnTo>
                    <a:lnTo>
                      <a:pt x="180" y="276"/>
                    </a:lnTo>
                    <a:lnTo>
                      <a:pt x="176" y="256"/>
                    </a:lnTo>
                    <a:lnTo>
                      <a:pt x="174" y="238"/>
                    </a:lnTo>
                    <a:lnTo>
                      <a:pt x="170" y="242"/>
                    </a:lnTo>
                    <a:lnTo>
                      <a:pt x="164" y="244"/>
                    </a:lnTo>
                    <a:lnTo>
                      <a:pt x="146" y="240"/>
                    </a:lnTo>
                    <a:lnTo>
                      <a:pt x="136" y="232"/>
                    </a:lnTo>
                    <a:lnTo>
                      <a:pt x="122" y="228"/>
                    </a:lnTo>
                    <a:lnTo>
                      <a:pt x="116" y="228"/>
                    </a:lnTo>
                    <a:lnTo>
                      <a:pt x="110" y="226"/>
                    </a:lnTo>
                    <a:lnTo>
                      <a:pt x="104" y="224"/>
                    </a:lnTo>
                    <a:lnTo>
                      <a:pt x="98" y="218"/>
                    </a:lnTo>
                    <a:lnTo>
                      <a:pt x="96" y="214"/>
                    </a:lnTo>
                    <a:lnTo>
                      <a:pt x="96" y="210"/>
                    </a:lnTo>
                    <a:lnTo>
                      <a:pt x="96" y="206"/>
                    </a:lnTo>
                    <a:lnTo>
                      <a:pt x="98" y="202"/>
                    </a:lnTo>
                    <a:lnTo>
                      <a:pt x="102" y="200"/>
                    </a:lnTo>
                    <a:lnTo>
                      <a:pt x="110" y="192"/>
                    </a:lnTo>
                    <a:lnTo>
                      <a:pt x="118" y="180"/>
                    </a:lnTo>
                    <a:lnTo>
                      <a:pt x="116" y="176"/>
                    </a:lnTo>
                    <a:lnTo>
                      <a:pt x="114" y="170"/>
                    </a:lnTo>
                    <a:lnTo>
                      <a:pt x="112" y="164"/>
                    </a:lnTo>
                    <a:lnTo>
                      <a:pt x="114" y="160"/>
                    </a:lnTo>
                    <a:lnTo>
                      <a:pt x="114" y="158"/>
                    </a:lnTo>
                    <a:lnTo>
                      <a:pt x="116" y="156"/>
                    </a:lnTo>
                    <a:lnTo>
                      <a:pt x="120" y="152"/>
                    </a:lnTo>
                    <a:lnTo>
                      <a:pt x="134" y="148"/>
                    </a:lnTo>
                    <a:lnTo>
                      <a:pt x="136" y="142"/>
                    </a:lnTo>
                    <a:lnTo>
                      <a:pt x="138" y="140"/>
                    </a:lnTo>
                    <a:lnTo>
                      <a:pt x="150" y="140"/>
                    </a:lnTo>
                    <a:lnTo>
                      <a:pt x="148" y="140"/>
                    </a:lnTo>
                    <a:lnTo>
                      <a:pt x="142" y="136"/>
                    </a:lnTo>
                    <a:lnTo>
                      <a:pt x="140" y="132"/>
                    </a:lnTo>
                    <a:lnTo>
                      <a:pt x="140" y="128"/>
                    </a:lnTo>
                    <a:lnTo>
                      <a:pt x="142" y="122"/>
                    </a:lnTo>
                    <a:lnTo>
                      <a:pt x="148" y="118"/>
                    </a:lnTo>
                    <a:lnTo>
                      <a:pt x="154" y="116"/>
                    </a:lnTo>
                    <a:lnTo>
                      <a:pt x="160" y="116"/>
                    </a:lnTo>
                    <a:lnTo>
                      <a:pt x="166" y="118"/>
                    </a:lnTo>
                    <a:lnTo>
                      <a:pt x="172" y="120"/>
                    </a:lnTo>
                    <a:lnTo>
                      <a:pt x="190" y="134"/>
                    </a:lnTo>
                    <a:lnTo>
                      <a:pt x="208" y="134"/>
                    </a:lnTo>
                    <a:lnTo>
                      <a:pt x="214" y="138"/>
                    </a:lnTo>
                    <a:lnTo>
                      <a:pt x="214" y="144"/>
                    </a:lnTo>
                    <a:lnTo>
                      <a:pt x="214" y="150"/>
                    </a:lnTo>
                    <a:lnTo>
                      <a:pt x="210" y="152"/>
                    </a:lnTo>
                    <a:lnTo>
                      <a:pt x="206" y="152"/>
                    </a:lnTo>
                    <a:lnTo>
                      <a:pt x="204" y="154"/>
                    </a:lnTo>
                    <a:lnTo>
                      <a:pt x="202" y="160"/>
                    </a:lnTo>
                    <a:lnTo>
                      <a:pt x="210" y="180"/>
                    </a:lnTo>
                    <a:lnTo>
                      <a:pt x="218" y="170"/>
                    </a:lnTo>
                    <a:lnTo>
                      <a:pt x="226" y="168"/>
                    </a:lnTo>
                    <a:lnTo>
                      <a:pt x="230" y="168"/>
                    </a:lnTo>
                    <a:lnTo>
                      <a:pt x="234" y="172"/>
                    </a:lnTo>
                    <a:lnTo>
                      <a:pt x="236" y="180"/>
                    </a:lnTo>
                    <a:lnTo>
                      <a:pt x="240" y="190"/>
                    </a:lnTo>
                    <a:lnTo>
                      <a:pt x="242" y="202"/>
                    </a:lnTo>
                    <a:lnTo>
                      <a:pt x="246" y="210"/>
                    </a:lnTo>
                    <a:lnTo>
                      <a:pt x="252" y="220"/>
                    </a:lnTo>
                    <a:lnTo>
                      <a:pt x="264" y="236"/>
                    </a:lnTo>
                    <a:lnTo>
                      <a:pt x="268" y="248"/>
                    </a:lnTo>
                    <a:lnTo>
                      <a:pt x="300" y="244"/>
                    </a:lnTo>
                    <a:lnTo>
                      <a:pt x="314" y="236"/>
                    </a:lnTo>
                    <a:lnTo>
                      <a:pt x="326" y="220"/>
                    </a:lnTo>
                    <a:lnTo>
                      <a:pt x="332" y="204"/>
                    </a:lnTo>
                    <a:lnTo>
                      <a:pt x="336" y="188"/>
                    </a:lnTo>
                    <a:lnTo>
                      <a:pt x="336" y="186"/>
                    </a:lnTo>
                    <a:lnTo>
                      <a:pt x="336" y="184"/>
                    </a:lnTo>
                    <a:lnTo>
                      <a:pt x="338" y="184"/>
                    </a:lnTo>
                    <a:lnTo>
                      <a:pt x="350" y="176"/>
                    </a:lnTo>
                    <a:lnTo>
                      <a:pt x="352" y="176"/>
                    </a:lnTo>
                    <a:lnTo>
                      <a:pt x="350" y="174"/>
                    </a:lnTo>
                    <a:lnTo>
                      <a:pt x="330" y="168"/>
                    </a:lnTo>
                    <a:lnTo>
                      <a:pt x="326" y="156"/>
                    </a:lnTo>
                    <a:lnTo>
                      <a:pt x="324" y="152"/>
                    </a:lnTo>
                    <a:close/>
                  </a:path>
                </a:pathLst>
              </a:custGeom>
              <a:grp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charset="0"/>
                    <a:ea typeface="SimSun"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charset="0"/>
                    <a:ea typeface="SimSun"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charset="0"/>
                    <a:ea typeface="SimSun"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charset="0"/>
                    <a:ea typeface="SimSun"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charset="0"/>
                    <a:ea typeface="SimSun"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SimSun"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SimSun"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SimSun"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SimSun" panose="02010600030101010101" pitchFamily="2" charset="-122"/>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rgbClr val="FFFFFF"/>
                  </a:solidFill>
                  <a:effectLst/>
                  <a:uLnTx/>
                  <a:uFillTx/>
                  <a:latin typeface="Calibri" panose="020F0502020204030204" charset="0"/>
                  <a:ea typeface="SimSun" panose="02010600030101010101" pitchFamily="2" charset="-122"/>
                  <a:cs typeface="+mn-cs"/>
                </a:endParaRPr>
              </a:p>
            </p:txBody>
          </p:sp>
          <p:sp>
            <p:nvSpPr>
              <p:cNvPr id="2080" name="河南"/>
              <p:cNvSpPr/>
              <p:nvPr/>
            </p:nvSpPr>
            <p:spPr bwMode="auto">
              <a:xfrm>
                <a:off x="5483225" y="3373438"/>
                <a:ext cx="676275" cy="669925"/>
              </a:xfrm>
              <a:custGeom>
                <a:avLst/>
                <a:gdLst>
                  <a:gd name="T0" fmla="*/ 2147483646 w 370"/>
                  <a:gd name="T1" fmla="*/ 2147483646 h 366"/>
                  <a:gd name="T2" fmla="*/ 0 w 370"/>
                  <a:gd name="T3" fmla="*/ 2147483646 h 366"/>
                  <a:gd name="T4" fmla="*/ 2147483646 w 370"/>
                  <a:gd name="T5" fmla="*/ 2147483646 h 366"/>
                  <a:gd name="T6" fmla="*/ 2147483646 w 370"/>
                  <a:gd name="T7" fmla="*/ 2147483646 h 366"/>
                  <a:gd name="T8" fmla="*/ 2147483646 w 370"/>
                  <a:gd name="T9" fmla="*/ 2147483646 h 366"/>
                  <a:gd name="T10" fmla="*/ 2147483646 w 370"/>
                  <a:gd name="T11" fmla="*/ 2147483646 h 366"/>
                  <a:gd name="T12" fmla="*/ 2147483646 w 370"/>
                  <a:gd name="T13" fmla="*/ 2147483646 h 366"/>
                  <a:gd name="T14" fmla="*/ 2147483646 w 370"/>
                  <a:gd name="T15" fmla="*/ 2147483646 h 366"/>
                  <a:gd name="T16" fmla="*/ 2147483646 w 370"/>
                  <a:gd name="T17" fmla="*/ 2147483646 h 366"/>
                  <a:gd name="T18" fmla="*/ 2147483646 w 370"/>
                  <a:gd name="T19" fmla="*/ 2147483646 h 366"/>
                  <a:gd name="T20" fmla="*/ 2147483646 w 370"/>
                  <a:gd name="T21" fmla="*/ 2147483646 h 366"/>
                  <a:gd name="T22" fmla="*/ 2147483646 w 370"/>
                  <a:gd name="T23" fmla="*/ 2147483646 h 366"/>
                  <a:gd name="T24" fmla="*/ 2147483646 w 370"/>
                  <a:gd name="T25" fmla="*/ 2147483646 h 366"/>
                  <a:gd name="T26" fmla="*/ 2147483646 w 370"/>
                  <a:gd name="T27" fmla="*/ 2147483646 h 366"/>
                  <a:gd name="T28" fmla="*/ 2147483646 w 370"/>
                  <a:gd name="T29" fmla="*/ 2147483646 h 366"/>
                  <a:gd name="T30" fmla="*/ 2147483646 w 370"/>
                  <a:gd name="T31" fmla="*/ 2147483646 h 366"/>
                  <a:gd name="T32" fmla="*/ 2147483646 w 370"/>
                  <a:gd name="T33" fmla="*/ 2147483646 h 366"/>
                  <a:gd name="T34" fmla="*/ 2147483646 w 370"/>
                  <a:gd name="T35" fmla="*/ 2147483646 h 366"/>
                  <a:gd name="T36" fmla="*/ 2147483646 w 370"/>
                  <a:gd name="T37" fmla="*/ 2147483646 h 366"/>
                  <a:gd name="T38" fmla="*/ 2147483646 w 370"/>
                  <a:gd name="T39" fmla="*/ 2147483646 h 366"/>
                  <a:gd name="T40" fmla="*/ 2147483646 w 370"/>
                  <a:gd name="T41" fmla="*/ 2147483646 h 366"/>
                  <a:gd name="T42" fmla="*/ 2147483646 w 370"/>
                  <a:gd name="T43" fmla="*/ 2147483646 h 366"/>
                  <a:gd name="T44" fmla="*/ 2147483646 w 370"/>
                  <a:gd name="T45" fmla="*/ 2147483646 h 366"/>
                  <a:gd name="T46" fmla="*/ 2147483646 w 370"/>
                  <a:gd name="T47" fmla="*/ 2147483646 h 366"/>
                  <a:gd name="T48" fmla="*/ 2147483646 w 370"/>
                  <a:gd name="T49" fmla="*/ 2147483646 h 366"/>
                  <a:gd name="T50" fmla="*/ 2147483646 w 370"/>
                  <a:gd name="T51" fmla="*/ 2147483646 h 366"/>
                  <a:gd name="T52" fmla="*/ 2147483646 w 370"/>
                  <a:gd name="T53" fmla="*/ 2147483646 h 366"/>
                  <a:gd name="T54" fmla="*/ 2147483646 w 370"/>
                  <a:gd name="T55" fmla="*/ 2147483646 h 366"/>
                  <a:gd name="T56" fmla="*/ 2147483646 w 370"/>
                  <a:gd name="T57" fmla="*/ 2147483646 h 366"/>
                  <a:gd name="T58" fmla="*/ 2147483646 w 370"/>
                  <a:gd name="T59" fmla="*/ 2147483646 h 366"/>
                  <a:gd name="T60" fmla="*/ 2147483646 w 370"/>
                  <a:gd name="T61" fmla="*/ 2147483646 h 366"/>
                  <a:gd name="T62" fmla="*/ 2147483646 w 370"/>
                  <a:gd name="T63" fmla="*/ 2147483646 h 366"/>
                  <a:gd name="T64" fmla="*/ 2147483646 w 370"/>
                  <a:gd name="T65" fmla="*/ 2147483646 h 366"/>
                  <a:gd name="T66" fmla="*/ 2147483646 w 370"/>
                  <a:gd name="T67" fmla="*/ 2147483646 h 366"/>
                  <a:gd name="T68" fmla="*/ 2147483646 w 370"/>
                  <a:gd name="T69" fmla="*/ 2147483646 h 366"/>
                  <a:gd name="T70" fmla="*/ 2147483646 w 370"/>
                  <a:gd name="T71" fmla="*/ 2147483646 h 366"/>
                  <a:gd name="T72" fmla="*/ 2147483646 w 370"/>
                  <a:gd name="T73" fmla="*/ 2147483646 h 366"/>
                  <a:gd name="T74" fmla="*/ 2147483646 w 370"/>
                  <a:gd name="T75" fmla="*/ 2147483646 h 366"/>
                  <a:gd name="T76" fmla="*/ 2147483646 w 370"/>
                  <a:gd name="T77" fmla="*/ 2147483646 h 366"/>
                  <a:gd name="T78" fmla="*/ 2147483646 w 370"/>
                  <a:gd name="T79" fmla="*/ 2147483646 h 366"/>
                  <a:gd name="T80" fmla="*/ 2147483646 w 370"/>
                  <a:gd name="T81" fmla="*/ 2147483646 h 366"/>
                  <a:gd name="T82" fmla="*/ 2147483646 w 370"/>
                  <a:gd name="T83" fmla="*/ 2147483646 h 366"/>
                  <a:gd name="T84" fmla="*/ 2147483646 w 370"/>
                  <a:gd name="T85" fmla="*/ 2147483646 h 366"/>
                  <a:gd name="T86" fmla="*/ 2147483646 w 370"/>
                  <a:gd name="T87" fmla="*/ 2147483646 h 366"/>
                  <a:gd name="T88" fmla="*/ 2147483646 w 370"/>
                  <a:gd name="T89" fmla="*/ 2147483646 h 366"/>
                  <a:gd name="T90" fmla="*/ 2147483646 w 370"/>
                  <a:gd name="T91" fmla="*/ 2147483646 h 366"/>
                  <a:gd name="T92" fmla="*/ 2147483646 w 370"/>
                  <a:gd name="T93" fmla="*/ 2147483646 h 366"/>
                  <a:gd name="T94" fmla="*/ 2147483646 w 370"/>
                  <a:gd name="T95" fmla="*/ 0 h 366"/>
                  <a:gd name="T96" fmla="*/ 2147483646 w 370"/>
                  <a:gd name="T97" fmla="*/ 2147483646 h 366"/>
                  <a:gd name="T98" fmla="*/ 2147483646 w 370"/>
                  <a:gd name="T99" fmla="*/ 2147483646 h 366"/>
                  <a:gd name="T100" fmla="*/ 2147483646 w 370"/>
                  <a:gd name="T101" fmla="*/ 2147483646 h 366"/>
                  <a:gd name="T102" fmla="*/ 2147483646 w 370"/>
                  <a:gd name="T103" fmla="*/ 2147483646 h 366"/>
                  <a:gd name="T104" fmla="*/ 2147483646 w 370"/>
                  <a:gd name="T105" fmla="*/ 2147483646 h 366"/>
                  <a:gd name="T106" fmla="*/ 2147483646 w 370"/>
                  <a:gd name="T107" fmla="*/ 2147483646 h 366"/>
                  <a:gd name="T108" fmla="*/ 2147483646 w 370"/>
                  <a:gd name="T109" fmla="*/ 2147483646 h 36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370" h="366">
                    <a:moveTo>
                      <a:pt x="82" y="120"/>
                    </a:moveTo>
                    <a:lnTo>
                      <a:pt x="80" y="120"/>
                    </a:lnTo>
                    <a:lnTo>
                      <a:pt x="20" y="146"/>
                    </a:lnTo>
                    <a:lnTo>
                      <a:pt x="2" y="162"/>
                    </a:lnTo>
                    <a:lnTo>
                      <a:pt x="0" y="182"/>
                    </a:lnTo>
                    <a:lnTo>
                      <a:pt x="2" y="196"/>
                    </a:lnTo>
                    <a:lnTo>
                      <a:pt x="4" y="206"/>
                    </a:lnTo>
                    <a:lnTo>
                      <a:pt x="10" y="210"/>
                    </a:lnTo>
                    <a:lnTo>
                      <a:pt x="28" y="222"/>
                    </a:lnTo>
                    <a:lnTo>
                      <a:pt x="30" y="222"/>
                    </a:lnTo>
                    <a:lnTo>
                      <a:pt x="34" y="252"/>
                    </a:lnTo>
                    <a:lnTo>
                      <a:pt x="54" y="276"/>
                    </a:lnTo>
                    <a:lnTo>
                      <a:pt x="60" y="282"/>
                    </a:lnTo>
                    <a:lnTo>
                      <a:pt x="66" y="286"/>
                    </a:lnTo>
                    <a:lnTo>
                      <a:pt x="82" y="290"/>
                    </a:lnTo>
                    <a:lnTo>
                      <a:pt x="86" y="290"/>
                    </a:lnTo>
                    <a:lnTo>
                      <a:pt x="92" y="296"/>
                    </a:lnTo>
                    <a:lnTo>
                      <a:pt x="104" y="300"/>
                    </a:lnTo>
                    <a:lnTo>
                      <a:pt x="152" y="302"/>
                    </a:lnTo>
                    <a:lnTo>
                      <a:pt x="194" y="304"/>
                    </a:lnTo>
                    <a:lnTo>
                      <a:pt x="204" y="306"/>
                    </a:lnTo>
                    <a:lnTo>
                      <a:pt x="210" y="310"/>
                    </a:lnTo>
                    <a:lnTo>
                      <a:pt x="214" y="312"/>
                    </a:lnTo>
                    <a:lnTo>
                      <a:pt x="214" y="318"/>
                    </a:lnTo>
                    <a:lnTo>
                      <a:pt x="214" y="332"/>
                    </a:lnTo>
                    <a:lnTo>
                      <a:pt x="214" y="342"/>
                    </a:lnTo>
                    <a:lnTo>
                      <a:pt x="216" y="346"/>
                    </a:lnTo>
                    <a:lnTo>
                      <a:pt x="234" y="342"/>
                    </a:lnTo>
                    <a:lnTo>
                      <a:pt x="242" y="340"/>
                    </a:lnTo>
                    <a:lnTo>
                      <a:pt x="250" y="338"/>
                    </a:lnTo>
                    <a:lnTo>
                      <a:pt x="256" y="340"/>
                    </a:lnTo>
                    <a:lnTo>
                      <a:pt x="258" y="342"/>
                    </a:lnTo>
                    <a:lnTo>
                      <a:pt x="266" y="350"/>
                    </a:lnTo>
                    <a:lnTo>
                      <a:pt x="278" y="362"/>
                    </a:lnTo>
                    <a:lnTo>
                      <a:pt x="280" y="364"/>
                    </a:lnTo>
                    <a:lnTo>
                      <a:pt x="282" y="366"/>
                    </a:lnTo>
                    <a:lnTo>
                      <a:pt x="290" y="360"/>
                    </a:lnTo>
                    <a:lnTo>
                      <a:pt x="298" y="350"/>
                    </a:lnTo>
                    <a:lnTo>
                      <a:pt x="300" y="348"/>
                    </a:lnTo>
                    <a:lnTo>
                      <a:pt x="314" y="358"/>
                    </a:lnTo>
                    <a:lnTo>
                      <a:pt x="324" y="350"/>
                    </a:lnTo>
                    <a:lnTo>
                      <a:pt x="326" y="342"/>
                    </a:lnTo>
                    <a:lnTo>
                      <a:pt x="330" y="338"/>
                    </a:lnTo>
                    <a:lnTo>
                      <a:pt x="334" y="334"/>
                    </a:lnTo>
                    <a:lnTo>
                      <a:pt x="342" y="332"/>
                    </a:lnTo>
                    <a:lnTo>
                      <a:pt x="346" y="330"/>
                    </a:lnTo>
                    <a:lnTo>
                      <a:pt x="344" y="328"/>
                    </a:lnTo>
                    <a:lnTo>
                      <a:pt x="342" y="326"/>
                    </a:lnTo>
                    <a:lnTo>
                      <a:pt x="344" y="306"/>
                    </a:lnTo>
                    <a:lnTo>
                      <a:pt x="338" y="300"/>
                    </a:lnTo>
                    <a:lnTo>
                      <a:pt x="334" y="296"/>
                    </a:lnTo>
                    <a:lnTo>
                      <a:pt x="328" y="294"/>
                    </a:lnTo>
                    <a:lnTo>
                      <a:pt x="320" y="294"/>
                    </a:lnTo>
                    <a:lnTo>
                      <a:pt x="310" y="296"/>
                    </a:lnTo>
                    <a:lnTo>
                      <a:pt x="306" y="296"/>
                    </a:lnTo>
                    <a:lnTo>
                      <a:pt x="302" y="294"/>
                    </a:lnTo>
                    <a:lnTo>
                      <a:pt x="302" y="290"/>
                    </a:lnTo>
                    <a:lnTo>
                      <a:pt x="302" y="286"/>
                    </a:lnTo>
                    <a:lnTo>
                      <a:pt x="292" y="272"/>
                    </a:lnTo>
                    <a:lnTo>
                      <a:pt x="282" y="262"/>
                    </a:lnTo>
                    <a:lnTo>
                      <a:pt x="278" y="256"/>
                    </a:lnTo>
                    <a:lnTo>
                      <a:pt x="274" y="250"/>
                    </a:lnTo>
                    <a:lnTo>
                      <a:pt x="272" y="244"/>
                    </a:lnTo>
                    <a:lnTo>
                      <a:pt x="274" y="238"/>
                    </a:lnTo>
                    <a:lnTo>
                      <a:pt x="274" y="236"/>
                    </a:lnTo>
                    <a:lnTo>
                      <a:pt x="298" y="240"/>
                    </a:lnTo>
                    <a:lnTo>
                      <a:pt x="296" y="226"/>
                    </a:lnTo>
                    <a:lnTo>
                      <a:pt x="296" y="216"/>
                    </a:lnTo>
                    <a:lnTo>
                      <a:pt x="298" y="212"/>
                    </a:lnTo>
                    <a:lnTo>
                      <a:pt x="300" y="210"/>
                    </a:lnTo>
                    <a:lnTo>
                      <a:pt x="304" y="206"/>
                    </a:lnTo>
                    <a:lnTo>
                      <a:pt x="310" y="204"/>
                    </a:lnTo>
                    <a:lnTo>
                      <a:pt x="318" y="200"/>
                    </a:lnTo>
                    <a:lnTo>
                      <a:pt x="318" y="196"/>
                    </a:lnTo>
                    <a:lnTo>
                      <a:pt x="312" y="178"/>
                    </a:lnTo>
                    <a:lnTo>
                      <a:pt x="312" y="170"/>
                    </a:lnTo>
                    <a:lnTo>
                      <a:pt x="312" y="166"/>
                    </a:lnTo>
                    <a:lnTo>
                      <a:pt x="318" y="162"/>
                    </a:lnTo>
                    <a:lnTo>
                      <a:pt x="324" y="162"/>
                    </a:lnTo>
                    <a:lnTo>
                      <a:pt x="338" y="166"/>
                    </a:lnTo>
                    <a:lnTo>
                      <a:pt x="340" y="166"/>
                    </a:lnTo>
                    <a:lnTo>
                      <a:pt x="340" y="168"/>
                    </a:lnTo>
                    <a:lnTo>
                      <a:pt x="356" y="186"/>
                    </a:lnTo>
                    <a:lnTo>
                      <a:pt x="370" y="162"/>
                    </a:lnTo>
                    <a:lnTo>
                      <a:pt x="356" y="140"/>
                    </a:lnTo>
                    <a:lnTo>
                      <a:pt x="348" y="128"/>
                    </a:lnTo>
                    <a:lnTo>
                      <a:pt x="336" y="136"/>
                    </a:lnTo>
                    <a:lnTo>
                      <a:pt x="334" y="134"/>
                    </a:lnTo>
                    <a:lnTo>
                      <a:pt x="302" y="126"/>
                    </a:lnTo>
                    <a:lnTo>
                      <a:pt x="292" y="122"/>
                    </a:lnTo>
                    <a:lnTo>
                      <a:pt x="286" y="116"/>
                    </a:lnTo>
                    <a:lnTo>
                      <a:pt x="280" y="110"/>
                    </a:lnTo>
                    <a:lnTo>
                      <a:pt x="278" y="106"/>
                    </a:lnTo>
                    <a:lnTo>
                      <a:pt x="260" y="96"/>
                    </a:lnTo>
                    <a:lnTo>
                      <a:pt x="260" y="78"/>
                    </a:lnTo>
                    <a:lnTo>
                      <a:pt x="294" y="58"/>
                    </a:lnTo>
                    <a:lnTo>
                      <a:pt x="292" y="44"/>
                    </a:lnTo>
                    <a:lnTo>
                      <a:pt x="286" y="30"/>
                    </a:lnTo>
                    <a:lnTo>
                      <a:pt x="282" y="18"/>
                    </a:lnTo>
                    <a:lnTo>
                      <a:pt x="258" y="22"/>
                    </a:lnTo>
                    <a:lnTo>
                      <a:pt x="242" y="26"/>
                    </a:lnTo>
                    <a:lnTo>
                      <a:pt x="226" y="28"/>
                    </a:lnTo>
                    <a:lnTo>
                      <a:pt x="200" y="22"/>
                    </a:lnTo>
                    <a:lnTo>
                      <a:pt x="200" y="14"/>
                    </a:lnTo>
                    <a:lnTo>
                      <a:pt x="196" y="14"/>
                    </a:lnTo>
                    <a:lnTo>
                      <a:pt x="190" y="10"/>
                    </a:lnTo>
                    <a:lnTo>
                      <a:pt x="188" y="6"/>
                    </a:lnTo>
                    <a:lnTo>
                      <a:pt x="186" y="2"/>
                    </a:lnTo>
                    <a:lnTo>
                      <a:pt x="186" y="0"/>
                    </a:lnTo>
                    <a:lnTo>
                      <a:pt x="184" y="22"/>
                    </a:lnTo>
                    <a:lnTo>
                      <a:pt x="182" y="28"/>
                    </a:lnTo>
                    <a:lnTo>
                      <a:pt x="180" y="34"/>
                    </a:lnTo>
                    <a:lnTo>
                      <a:pt x="182" y="36"/>
                    </a:lnTo>
                    <a:lnTo>
                      <a:pt x="184" y="40"/>
                    </a:lnTo>
                    <a:lnTo>
                      <a:pt x="184" y="46"/>
                    </a:lnTo>
                    <a:lnTo>
                      <a:pt x="182" y="50"/>
                    </a:lnTo>
                    <a:lnTo>
                      <a:pt x="180" y="54"/>
                    </a:lnTo>
                    <a:lnTo>
                      <a:pt x="184" y="68"/>
                    </a:lnTo>
                    <a:lnTo>
                      <a:pt x="182" y="68"/>
                    </a:lnTo>
                    <a:lnTo>
                      <a:pt x="182" y="70"/>
                    </a:lnTo>
                    <a:lnTo>
                      <a:pt x="172" y="78"/>
                    </a:lnTo>
                    <a:lnTo>
                      <a:pt x="172" y="96"/>
                    </a:lnTo>
                    <a:lnTo>
                      <a:pt x="170" y="98"/>
                    </a:lnTo>
                    <a:lnTo>
                      <a:pt x="148" y="106"/>
                    </a:lnTo>
                    <a:lnTo>
                      <a:pt x="132" y="110"/>
                    </a:lnTo>
                    <a:lnTo>
                      <a:pt x="98" y="106"/>
                    </a:lnTo>
                    <a:lnTo>
                      <a:pt x="82" y="120"/>
                    </a:lnTo>
                    <a:close/>
                  </a:path>
                </a:pathLst>
              </a:custGeom>
              <a:grp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charset="0"/>
                    <a:ea typeface="SimSun"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charset="0"/>
                    <a:ea typeface="SimSun"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charset="0"/>
                    <a:ea typeface="SimSun"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charset="0"/>
                    <a:ea typeface="SimSun"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charset="0"/>
                    <a:ea typeface="SimSun"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SimSun"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SimSun"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SimSun"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SimSun" panose="02010600030101010101" pitchFamily="2" charset="-122"/>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rgbClr val="FFFFFF"/>
                  </a:solidFill>
                  <a:effectLst/>
                  <a:uLnTx/>
                  <a:uFillTx/>
                  <a:latin typeface="Calibri" panose="020F0502020204030204" charset="0"/>
                  <a:ea typeface="SimSun" panose="02010600030101010101" pitchFamily="2" charset="-122"/>
                  <a:cs typeface="+mn-cs"/>
                </a:endParaRPr>
              </a:p>
            </p:txBody>
          </p:sp>
          <p:sp>
            <p:nvSpPr>
              <p:cNvPr id="2081" name="台湾"/>
              <p:cNvSpPr/>
              <p:nvPr/>
            </p:nvSpPr>
            <p:spPr bwMode="auto">
              <a:xfrm>
                <a:off x="6754813" y="4803775"/>
                <a:ext cx="193675" cy="468313"/>
              </a:xfrm>
              <a:custGeom>
                <a:avLst/>
                <a:gdLst>
                  <a:gd name="T0" fmla="*/ 2147483646 w 106"/>
                  <a:gd name="T1" fmla="*/ 0 h 256"/>
                  <a:gd name="T2" fmla="*/ 2147483646 w 106"/>
                  <a:gd name="T3" fmla="*/ 0 h 256"/>
                  <a:gd name="T4" fmla="*/ 2147483646 w 106"/>
                  <a:gd name="T5" fmla="*/ 2147483646 h 256"/>
                  <a:gd name="T6" fmla="*/ 2147483646 w 106"/>
                  <a:gd name="T7" fmla="*/ 2147483646 h 256"/>
                  <a:gd name="T8" fmla="*/ 2147483646 w 106"/>
                  <a:gd name="T9" fmla="*/ 2147483646 h 256"/>
                  <a:gd name="T10" fmla="*/ 2147483646 w 106"/>
                  <a:gd name="T11" fmla="*/ 2147483646 h 256"/>
                  <a:gd name="T12" fmla="*/ 2147483646 w 106"/>
                  <a:gd name="T13" fmla="*/ 2147483646 h 256"/>
                  <a:gd name="T14" fmla="*/ 2147483646 w 106"/>
                  <a:gd name="T15" fmla="*/ 2147483646 h 256"/>
                  <a:gd name="T16" fmla="*/ 2147483646 w 106"/>
                  <a:gd name="T17" fmla="*/ 2147483646 h 256"/>
                  <a:gd name="T18" fmla="*/ 0 w 106"/>
                  <a:gd name="T19" fmla="*/ 2147483646 h 256"/>
                  <a:gd name="T20" fmla="*/ 2147483646 w 106"/>
                  <a:gd name="T21" fmla="*/ 2147483646 h 256"/>
                  <a:gd name="T22" fmla="*/ 2147483646 w 106"/>
                  <a:gd name="T23" fmla="*/ 2147483646 h 256"/>
                  <a:gd name="T24" fmla="*/ 2147483646 w 106"/>
                  <a:gd name="T25" fmla="*/ 2147483646 h 256"/>
                  <a:gd name="T26" fmla="*/ 2147483646 w 106"/>
                  <a:gd name="T27" fmla="*/ 2147483646 h 256"/>
                  <a:gd name="T28" fmla="*/ 2147483646 w 106"/>
                  <a:gd name="T29" fmla="*/ 2147483646 h 256"/>
                  <a:gd name="T30" fmla="*/ 2147483646 w 106"/>
                  <a:gd name="T31" fmla="*/ 2147483646 h 256"/>
                  <a:gd name="T32" fmla="*/ 2147483646 w 106"/>
                  <a:gd name="T33" fmla="*/ 2147483646 h 256"/>
                  <a:gd name="T34" fmla="*/ 2147483646 w 106"/>
                  <a:gd name="T35" fmla="*/ 2147483646 h 256"/>
                  <a:gd name="T36" fmla="*/ 2147483646 w 106"/>
                  <a:gd name="T37" fmla="*/ 2147483646 h 256"/>
                  <a:gd name="T38" fmla="*/ 2147483646 w 106"/>
                  <a:gd name="T39" fmla="*/ 2147483646 h 256"/>
                  <a:gd name="T40" fmla="*/ 2147483646 w 106"/>
                  <a:gd name="T41" fmla="*/ 2147483646 h 256"/>
                  <a:gd name="T42" fmla="*/ 2147483646 w 106"/>
                  <a:gd name="T43" fmla="*/ 2147483646 h 256"/>
                  <a:gd name="T44" fmla="*/ 2147483646 w 106"/>
                  <a:gd name="T45" fmla="*/ 2147483646 h 256"/>
                  <a:gd name="T46" fmla="*/ 2147483646 w 106"/>
                  <a:gd name="T47" fmla="*/ 2147483646 h 256"/>
                  <a:gd name="T48" fmla="*/ 2147483646 w 106"/>
                  <a:gd name="T49" fmla="*/ 2147483646 h 256"/>
                  <a:gd name="T50" fmla="*/ 2147483646 w 106"/>
                  <a:gd name="T51" fmla="*/ 2147483646 h 256"/>
                  <a:gd name="T52" fmla="*/ 2147483646 w 106"/>
                  <a:gd name="T53" fmla="*/ 2147483646 h 256"/>
                  <a:gd name="T54" fmla="*/ 2147483646 w 106"/>
                  <a:gd name="T55" fmla="*/ 2147483646 h 256"/>
                  <a:gd name="T56" fmla="*/ 2147483646 w 106"/>
                  <a:gd name="T57" fmla="*/ 2147483646 h 256"/>
                  <a:gd name="T58" fmla="*/ 2147483646 w 106"/>
                  <a:gd name="T59" fmla="*/ 2147483646 h 256"/>
                  <a:gd name="T60" fmla="*/ 2147483646 w 106"/>
                  <a:gd name="T61" fmla="*/ 2147483646 h 256"/>
                  <a:gd name="T62" fmla="*/ 2147483646 w 106"/>
                  <a:gd name="T63" fmla="*/ 2147483646 h 256"/>
                  <a:gd name="T64" fmla="*/ 2147483646 w 106"/>
                  <a:gd name="T65" fmla="*/ 2147483646 h 256"/>
                  <a:gd name="T66" fmla="*/ 2147483646 w 106"/>
                  <a:gd name="T67" fmla="*/ 2147483646 h 256"/>
                  <a:gd name="T68" fmla="*/ 2147483646 w 106"/>
                  <a:gd name="T69" fmla="*/ 2147483646 h 256"/>
                  <a:gd name="T70" fmla="*/ 2147483646 w 106"/>
                  <a:gd name="T71" fmla="*/ 2147483646 h 256"/>
                  <a:gd name="T72" fmla="*/ 2147483646 w 106"/>
                  <a:gd name="T73" fmla="*/ 2147483646 h 256"/>
                  <a:gd name="T74" fmla="*/ 2147483646 w 106"/>
                  <a:gd name="T75" fmla="*/ 2147483646 h 256"/>
                  <a:gd name="T76" fmla="*/ 2147483646 w 106"/>
                  <a:gd name="T77" fmla="*/ 2147483646 h 256"/>
                  <a:gd name="T78" fmla="*/ 2147483646 w 106"/>
                  <a:gd name="T79" fmla="*/ 2147483646 h 256"/>
                  <a:gd name="T80" fmla="*/ 2147483646 w 106"/>
                  <a:gd name="T81" fmla="*/ 2147483646 h 256"/>
                  <a:gd name="T82" fmla="*/ 2147483646 w 106"/>
                  <a:gd name="T83" fmla="*/ 2147483646 h 256"/>
                  <a:gd name="T84" fmla="*/ 2147483646 w 106"/>
                  <a:gd name="T85" fmla="*/ 2147483646 h 256"/>
                  <a:gd name="T86" fmla="*/ 2147483646 w 106"/>
                  <a:gd name="T87" fmla="*/ 2147483646 h 256"/>
                  <a:gd name="T88" fmla="*/ 2147483646 w 106"/>
                  <a:gd name="T89" fmla="*/ 0 h 25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106" h="256">
                    <a:moveTo>
                      <a:pt x="80" y="0"/>
                    </a:moveTo>
                    <a:lnTo>
                      <a:pt x="80" y="0"/>
                    </a:lnTo>
                    <a:lnTo>
                      <a:pt x="62" y="14"/>
                    </a:lnTo>
                    <a:lnTo>
                      <a:pt x="46" y="32"/>
                    </a:lnTo>
                    <a:lnTo>
                      <a:pt x="34" y="50"/>
                    </a:lnTo>
                    <a:lnTo>
                      <a:pt x="24" y="70"/>
                    </a:lnTo>
                    <a:lnTo>
                      <a:pt x="10" y="98"/>
                    </a:lnTo>
                    <a:lnTo>
                      <a:pt x="4" y="104"/>
                    </a:lnTo>
                    <a:lnTo>
                      <a:pt x="0" y="108"/>
                    </a:lnTo>
                    <a:lnTo>
                      <a:pt x="6" y="152"/>
                    </a:lnTo>
                    <a:lnTo>
                      <a:pt x="6" y="154"/>
                    </a:lnTo>
                    <a:lnTo>
                      <a:pt x="2" y="184"/>
                    </a:lnTo>
                    <a:lnTo>
                      <a:pt x="2" y="196"/>
                    </a:lnTo>
                    <a:lnTo>
                      <a:pt x="2" y="200"/>
                    </a:lnTo>
                    <a:lnTo>
                      <a:pt x="4" y="202"/>
                    </a:lnTo>
                    <a:lnTo>
                      <a:pt x="36" y="224"/>
                    </a:lnTo>
                    <a:lnTo>
                      <a:pt x="38" y="224"/>
                    </a:lnTo>
                    <a:lnTo>
                      <a:pt x="38" y="226"/>
                    </a:lnTo>
                    <a:lnTo>
                      <a:pt x="42" y="236"/>
                    </a:lnTo>
                    <a:lnTo>
                      <a:pt x="50" y="248"/>
                    </a:lnTo>
                    <a:lnTo>
                      <a:pt x="56" y="252"/>
                    </a:lnTo>
                    <a:lnTo>
                      <a:pt x="62" y="256"/>
                    </a:lnTo>
                    <a:lnTo>
                      <a:pt x="66" y="204"/>
                    </a:lnTo>
                    <a:lnTo>
                      <a:pt x="66" y="202"/>
                    </a:lnTo>
                    <a:lnTo>
                      <a:pt x="90" y="146"/>
                    </a:lnTo>
                    <a:lnTo>
                      <a:pt x="98" y="80"/>
                    </a:lnTo>
                    <a:lnTo>
                      <a:pt x="98" y="78"/>
                    </a:lnTo>
                    <a:lnTo>
                      <a:pt x="106" y="60"/>
                    </a:lnTo>
                    <a:lnTo>
                      <a:pt x="100" y="44"/>
                    </a:lnTo>
                    <a:lnTo>
                      <a:pt x="98" y="44"/>
                    </a:lnTo>
                    <a:lnTo>
                      <a:pt x="98" y="24"/>
                    </a:lnTo>
                    <a:lnTo>
                      <a:pt x="98" y="22"/>
                    </a:lnTo>
                    <a:lnTo>
                      <a:pt x="102" y="16"/>
                    </a:lnTo>
                    <a:lnTo>
                      <a:pt x="106" y="12"/>
                    </a:lnTo>
                    <a:lnTo>
                      <a:pt x="80" y="0"/>
                    </a:lnTo>
                    <a:close/>
                  </a:path>
                </a:pathLst>
              </a:custGeom>
              <a:grp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charset="0"/>
                    <a:ea typeface="SimSun"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charset="0"/>
                    <a:ea typeface="SimSun"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charset="0"/>
                    <a:ea typeface="SimSun"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charset="0"/>
                    <a:ea typeface="SimSun"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charset="0"/>
                    <a:ea typeface="SimSun"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SimSun"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SimSun"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SimSun"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SimSun" panose="02010600030101010101" pitchFamily="2" charset="-122"/>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rgbClr val="FFFFFF"/>
                  </a:solidFill>
                  <a:effectLst/>
                  <a:uLnTx/>
                  <a:uFillTx/>
                  <a:latin typeface="Calibri" panose="020F0502020204030204" charset="0"/>
                  <a:ea typeface="SimSun" panose="02010600030101010101" pitchFamily="2" charset="-122"/>
                  <a:cs typeface="+mn-cs"/>
                </a:endParaRPr>
              </a:p>
            </p:txBody>
          </p:sp>
          <p:sp>
            <p:nvSpPr>
              <p:cNvPr id="2082" name="海南"/>
              <p:cNvSpPr/>
              <p:nvPr/>
            </p:nvSpPr>
            <p:spPr bwMode="auto">
              <a:xfrm>
                <a:off x="5330825" y="5634038"/>
                <a:ext cx="292100" cy="255587"/>
              </a:xfrm>
              <a:custGeom>
                <a:avLst/>
                <a:gdLst>
                  <a:gd name="T0" fmla="*/ 2147483646 w 160"/>
                  <a:gd name="T1" fmla="*/ 2147483646 h 140"/>
                  <a:gd name="T2" fmla="*/ 2147483646 w 160"/>
                  <a:gd name="T3" fmla="*/ 2147483646 h 140"/>
                  <a:gd name="T4" fmla="*/ 2147483646 w 160"/>
                  <a:gd name="T5" fmla="*/ 2147483646 h 140"/>
                  <a:gd name="T6" fmla="*/ 2147483646 w 160"/>
                  <a:gd name="T7" fmla="*/ 2147483646 h 140"/>
                  <a:gd name="T8" fmla="*/ 2147483646 w 160"/>
                  <a:gd name="T9" fmla="*/ 2147483646 h 140"/>
                  <a:gd name="T10" fmla="*/ 2147483646 w 160"/>
                  <a:gd name="T11" fmla="*/ 2147483646 h 140"/>
                  <a:gd name="T12" fmla="*/ 2147483646 w 160"/>
                  <a:gd name="T13" fmla="*/ 2147483646 h 140"/>
                  <a:gd name="T14" fmla="*/ 2147483646 w 160"/>
                  <a:gd name="T15" fmla="*/ 2147483646 h 140"/>
                  <a:gd name="T16" fmla="*/ 2147483646 w 160"/>
                  <a:gd name="T17" fmla="*/ 2147483646 h 140"/>
                  <a:gd name="T18" fmla="*/ 2147483646 w 160"/>
                  <a:gd name="T19" fmla="*/ 2147483646 h 140"/>
                  <a:gd name="T20" fmla="*/ 2147483646 w 160"/>
                  <a:gd name="T21" fmla="*/ 2147483646 h 140"/>
                  <a:gd name="T22" fmla="*/ 2147483646 w 160"/>
                  <a:gd name="T23" fmla="*/ 2147483646 h 140"/>
                  <a:gd name="T24" fmla="*/ 2147483646 w 160"/>
                  <a:gd name="T25" fmla="*/ 2147483646 h 140"/>
                  <a:gd name="T26" fmla="*/ 0 w 160"/>
                  <a:gd name="T27" fmla="*/ 2147483646 h 140"/>
                  <a:gd name="T28" fmla="*/ 2147483646 w 160"/>
                  <a:gd name="T29" fmla="*/ 2147483646 h 140"/>
                  <a:gd name="T30" fmla="*/ 2147483646 w 160"/>
                  <a:gd name="T31" fmla="*/ 2147483646 h 140"/>
                  <a:gd name="T32" fmla="*/ 2147483646 w 160"/>
                  <a:gd name="T33" fmla="*/ 2147483646 h 140"/>
                  <a:gd name="T34" fmla="*/ 2147483646 w 160"/>
                  <a:gd name="T35" fmla="*/ 2147483646 h 140"/>
                  <a:gd name="T36" fmla="*/ 2147483646 w 160"/>
                  <a:gd name="T37" fmla="*/ 2147483646 h 140"/>
                  <a:gd name="T38" fmla="*/ 2147483646 w 160"/>
                  <a:gd name="T39" fmla="*/ 2147483646 h 140"/>
                  <a:gd name="T40" fmla="*/ 2147483646 w 160"/>
                  <a:gd name="T41" fmla="*/ 2147483646 h 140"/>
                  <a:gd name="T42" fmla="*/ 2147483646 w 160"/>
                  <a:gd name="T43" fmla="*/ 2147483646 h 140"/>
                  <a:gd name="T44" fmla="*/ 2147483646 w 160"/>
                  <a:gd name="T45" fmla="*/ 2147483646 h 140"/>
                  <a:gd name="T46" fmla="*/ 2147483646 w 160"/>
                  <a:gd name="T47" fmla="*/ 2147483646 h 140"/>
                  <a:gd name="T48" fmla="*/ 2147483646 w 160"/>
                  <a:gd name="T49" fmla="*/ 2147483646 h 140"/>
                  <a:gd name="T50" fmla="*/ 2147483646 w 160"/>
                  <a:gd name="T51" fmla="*/ 2147483646 h 140"/>
                  <a:gd name="T52" fmla="*/ 2147483646 w 160"/>
                  <a:gd name="T53" fmla="*/ 2147483646 h 140"/>
                  <a:gd name="T54" fmla="*/ 2147483646 w 160"/>
                  <a:gd name="T55" fmla="*/ 2147483646 h 140"/>
                  <a:gd name="T56" fmla="*/ 2147483646 w 160"/>
                  <a:gd name="T57" fmla="*/ 2147483646 h 140"/>
                  <a:gd name="T58" fmla="*/ 2147483646 w 160"/>
                  <a:gd name="T59" fmla="*/ 2147483646 h 140"/>
                  <a:gd name="T60" fmla="*/ 2147483646 w 160"/>
                  <a:gd name="T61" fmla="*/ 2147483646 h 140"/>
                  <a:gd name="T62" fmla="*/ 2147483646 w 160"/>
                  <a:gd name="T63" fmla="*/ 2147483646 h 140"/>
                  <a:gd name="T64" fmla="*/ 2147483646 w 160"/>
                  <a:gd name="T65" fmla="*/ 2147483646 h 140"/>
                  <a:gd name="T66" fmla="*/ 2147483646 w 160"/>
                  <a:gd name="T67" fmla="*/ 2147483646 h 140"/>
                  <a:gd name="T68" fmla="*/ 2147483646 w 160"/>
                  <a:gd name="T69" fmla="*/ 2147483646 h 140"/>
                  <a:gd name="T70" fmla="*/ 2147483646 w 160"/>
                  <a:gd name="T71" fmla="*/ 2147483646 h 140"/>
                  <a:gd name="T72" fmla="*/ 2147483646 w 160"/>
                  <a:gd name="T73" fmla="*/ 2147483646 h 140"/>
                  <a:gd name="T74" fmla="*/ 2147483646 w 160"/>
                  <a:gd name="T75" fmla="*/ 2147483646 h 140"/>
                  <a:gd name="T76" fmla="*/ 2147483646 w 160"/>
                  <a:gd name="T77" fmla="*/ 2147483646 h 140"/>
                  <a:gd name="T78" fmla="*/ 2147483646 w 160"/>
                  <a:gd name="T79" fmla="*/ 2147483646 h 140"/>
                  <a:gd name="T80" fmla="*/ 2147483646 w 160"/>
                  <a:gd name="T81" fmla="*/ 2147483646 h 140"/>
                  <a:gd name="T82" fmla="*/ 2147483646 w 160"/>
                  <a:gd name="T83" fmla="*/ 0 h 140"/>
                  <a:gd name="T84" fmla="*/ 2147483646 w 160"/>
                  <a:gd name="T85" fmla="*/ 2147483646 h 140"/>
                  <a:gd name="T86" fmla="*/ 2147483646 w 160"/>
                  <a:gd name="T87" fmla="*/ 2147483646 h 140"/>
                  <a:gd name="T88" fmla="*/ 2147483646 w 160"/>
                  <a:gd name="T89" fmla="*/ 2147483646 h 140"/>
                  <a:gd name="T90" fmla="*/ 2147483646 w 160"/>
                  <a:gd name="T91" fmla="*/ 2147483646 h 140"/>
                  <a:gd name="T92" fmla="*/ 2147483646 w 160"/>
                  <a:gd name="T93" fmla="*/ 2147483646 h 140"/>
                  <a:gd name="T94" fmla="*/ 2147483646 w 160"/>
                  <a:gd name="T95" fmla="*/ 2147483646 h 14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160" h="140">
                    <a:moveTo>
                      <a:pt x="72" y="14"/>
                    </a:moveTo>
                    <a:lnTo>
                      <a:pt x="70" y="18"/>
                    </a:lnTo>
                    <a:lnTo>
                      <a:pt x="68" y="20"/>
                    </a:lnTo>
                    <a:lnTo>
                      <a:pt x="36" y="28"/>
                    </a:lnTo>
                    <a:lnTo>
                      <a:pt x="38" y="32"/>
                    </a:lnTo>
                    <a:lnTo>
                      <a:pt x="48" y="44"/>
                    </a:lnTo>
                    <a:lnTo>
                      <a:pt x="44" y="46"/>
                    </a:lnTo>
                    <a:lnTo>
                      <a:pt x="30" y="54"/>
                    </a:lnTo>
                    <a:lnTo>
                      <a:pt x="6" y="72"/>
                    </a:lnTo>
                    <a:lnTo>
                      <a:pt x="2" y="80"/>
                    </a:lnTo>
                    <a:lnTo>
                      <a:pt x="0" y="92"/>
                    </a:lnTo>
                    <a:lnTo>
                      <a:pt x="4" y="108"/>
                    </a:lnTo>
                    <a:lnTo>
                      <a:pt x="10" y="126"/>
                    </a:lnTo>
                    <a:lnTo>
                      <a:pt x="34" y="128"/>
                    </a:lnTo>
                    <a:lnTo>
                      <a:pt x="36" y="128"/>
                    </a:lnTo>
                    <a:lnTo>
                      <a:pt x="60" y="140"/>
                    </a:lnTo>
                    <a:lnTo>
                      <a:pt x="86" y="136"/>
                    </a:lnTo>
                    <a:lnTo>
                      <a:pt x="94" y="132"/>
                    </a:lnTo>
                    <a:lnTo>
                      <a:pt x="102" y="126"/>
                    </a:lnTo>
                    <a:lnTo>
                      <a:pt x="112" y="118"/>
                    </a:lnTo>
                    <a:lnTo>
                      <a:pt x="122" y="106"/>
                    </a:lnTo>
                    <a:lnTo>
                      <a:pt x="124" y="106"/>
                    </a:lnTo>
                    <a:lnTo>
                      <a:pt x="126" y="104"/>
                    </a:lnTo>
                    <a:lnTo>
                      <a:pt x="136" y="100"/>
                    </a:lnTo>
                    <a:lnTo>
                      <a:pt x="134" y="66"/>
                    </a:lnTo>
                    <a:lnTo>
                      <a:pt x="148" y="44"/>
                    </a:lnTo>
                    <a:lnTo>
                      <a:pt x="160" y="34"/>
                    </a:lnTo>
                    <a:lnTo>
                      <a:pt x="160" y="22"/>
                    </a:lnTo>
                    <a:lnTo>
                      <a:pt x="158" y="14"/>
                    </a:lnTo>
                    <a:lnTo>
                      <a:pt x="156" y="10"/>
                    </a:lnTo>
                    <a:lnTo>
                      <a:pt x="152" y="2"/>
                    </a:lnTo>
                    <a:lnTo>
                      <a:pt x="146" y="0"/>
                    </a:lnTo>
                    <a:lnTo>
                      <a:pt x="146" y="12"/>
                    </a:lnTo>
                    <a:lnTo>
                      <a:pt x="126" y="8"/>
                    </a:lnTo>
                    <a:lnTo>
                      <a:pt x="116" y="14"/>
                    </a:lnTo>
                    <a:lnTo>
                      <a:pt x="114" y="14"/>
                    </a:lnTo>
                    <a:lnTo>
                      <a:pt x="72" y="14"/>
                    </a:lnTo>
                    <a:close/>
                  </a:path>
                </a:pathLst>
              </a:custGeom>
              <a:grp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charset="0"/>
                    <a:ea typeface="SimSun"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charset="0"/>
                    <a:ea typeface="SimSun"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charset="0"/>
                    <a:ea typeface="SimSun"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charset="0"/>
                    <a:ea typeface="SimSun"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charset="0"/>
                    <a:ea typeface="SimSun"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SimSun"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SimSun"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SimSun"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SimSun" panose="02010600030101010101" pitchFamily="2" charset="-122"/>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rgbClr val="FFFFFF"/>
                  </a:solidFill>
                  <a:effectLst/>
                  <a:uLnTx/>
                  <a:uFillTx/>
                  <a:latin typeface="Calibri" panose="020F0502020204030204" charset="0"/>
                  <a:ea typeface="SimSun" panose="02010600030101010101" pitchFamily="2" charset="-122"/>
                  <a:cs typeface="+mn-cs"/>
                </a:endParaRPr>
              </a:p>
            </p:txBody>
          </p:sp>
        </p:grpSp>
        <p:sp>
          <p:nvSpPr>
            <p:cNvPr id="11268" name="文本框 2"/>
            <p:cNvSpPr txBox="1"/>
            <p:nvPr/>
          </p:nvSpPr>
          <p:spPr>
            <a:xfrm>
              <a:off x="7605081" y="1717824"/>
              <a:ext cx="794455" cy="460320"/>
            </a:xfrm>
            <a:prstGeom prst="rect">
              <a:avLst/>
            </a:prstGeom>
            <a:noFill/>
            <a:ln w="9525">
              <a:noFill/>
            </a:ln>
          </p:spPr>
          <p:txBody>
            <a:bodyPr wrap="none" anchor="t">
              <a:spAutoFit/>
            </a:bodyPr>
            <a:lstStyle/>
            <a:p>
              <a:r>
                <a:rPr lang="en-US" altLang="zh-CN" sz="2400" b="1" dirty="0">
                  <a:solidFill>
                    <a:srgbClr val="7030A0"/>
                  </a:solidFill>
                  <a:latin typeface="Microsoft YaHei" panose="020B0503020204020204" charset="-122"/>
                  <a:ea typeface="Microsoft YaHei" panose="020B0503020204020204" charset="-122"/>
                  <a:sym typeface="+mn-ea"/>
                </a:rPr>
                <a:t>Jilin</a:t>
              </a:r>
              <a:endParaRPr lang="en-US" altLang="zh-CN" sz="2400" b="1" dirty="0">
                <a:solidFill>
                  <a:srgbClr val="7030A0"/>
                </a:solidFill>
                <a:latin typeface="Microsoft YaHei" panose="020B0503020204020204" charset="-122"/>
                <a:ea typeface="Microsoft YaHei" panose="020B0503020204020204" charset="-122"/>
                <a:sym typeface="+mn-ea"/>
              </a:endParaRPr>
            </a:p>
          </p:txBody>
        </p:sp>
        <p:sp>
          <p:nvSpPr>
            <p:cNvPr id="11269" name="文本框 11"/>
            <p:cNvSpPr txBox="1"/>
            <p:nvPr/>
          </p:nvSpPr>
          <p:spPr>
            <a:xfrm>
              <a:off x="7075444" y="2584497"/>
              <a:ext cx="1257410" cy="357145"/>
            </a:xfrm>
            <a:prstGeom prst="rect">
              <a:avLst/>
            </a:prstGeom>
            <a:noFill/>
            <a:ln w="9525">
              <a:noFill/>
            </a:ln>
          </p:spPr>
          <p:txBody>
            <a:bodyPr anchor="t">
              <a:spAutoFit/>
            </a:bodyPr>
            <a:lstStyle/>
            <a:p>
              <a:pPr>
                <a:lnSpc>
                  <a:spcPts val="2000"/>
                </a:lnSpc>
              </a:pPr>
              <a:r>
                <a:rPr lang="en-US" altLang="zh-CN" sz="2400" b="1" dirty="0">
                  <a:solidFill>
                    <a:srgbClr val="7F7F7F"/>
                  </a:solidFill>
                  <a:latin typeface="Microsoft YaHei" panose="020B0503020204020204" charset="-122"/>
                  <a:ea typeface="Microsoft YaHei" panose="020B0503020204020204" charset="-122"/>
                  <a:sym typeface="黑体" panose="02010609060101010101" pitchFamily="49" charset="-122"/>
                </a:rPr>
                <a:t>Beijing</a:t>
              </a:r>
              <a:endParaRPr lang="zh-CN" altLang="en-US" sz="2400" b="1" dirty="0">
                <a:solidFill>
                  <a:srgbClr val="7F7F7F"/>
                </a:solidFill>
                <a:latin typeface="Microsoft YaHei" panose="020B0503020204020204" charset="-122"/>
                <a:ea typeface="Microsoft YaHei" panose="020B0503020204020204" charset="-122"/>
                <a:sym typeface="黑体" panose="02010609060101010101" pitchFamily="49" charset="-122"/>
              </a:endParaRPr>
            </a:p>
          </p:txBody>
        </p:sp>
        <p:cxnSp>
          <p:nvCxnSpPr>
            <p:cNvPr id="56" name="直接连接符 55"/>
            <p:cNvCxnSpPr/>
            <p:nvPr/>
          </p:nvCxnSpPr>
          <p:spPr>
            <a:xfrm>
              <a:off x="5671971" y="2732117"/>
              <a:ext cx="1470154" cy="1111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a:off x="6669326" y="2102942"/>
              <a:ext cx="1634633" cy="127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3" name="流程图: 联系 62"/>
            <p:cNvSpPr/>
            <p:nvPr/>
          </p:nvSpPr>
          <p:spPr>
            <a:xfrm>
              <a:off x="6632176" y="2060049"/>
              <a:ext cx="87320" cy="95239"/>
            </a:xfrm>
            <a:prstGeom prst="flowChartConnector">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grpSp>
      <p:sp>
        <p:nvSpPr>
          <p:cNvPr id="3" name="Content Placeholder 3"/>
          <p:cNvSpPr/>
          <p:nvPr/>
        </p:nvSpPr>
        <p:spPr>
          <a:xfrm>
            <a:off x="7693025" y="5353050"/>
            <a:ext cx="4420870" cy="1224915"/>
          </a:xfrm>
          <a:prstGeom prst="rect">
            <a:avLst/>
          </a:prstGeom>
        </p:spPr>
        <p:txBody>
          <a:bodyPr vert="horz" lIns="91440" tIns="45720" rIns="91440" bIns="45720" rtlCol="0">
            <a:normAutofit fontScale="4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Without wasting time lets zoom in Jilin province. </a:t>
            </a:r>
            <a:endParaRPr lang="en-US"/>
          </a:p>
          <a:p>
            <a:r>
              <a:rPr lang="en-US"/>
              <a:t>Now things start getting interesting because Jilin is a place of so many activities , beautiful scenaries, nature , beautiful people and so on.</a:t>
            </a:r>
            <a:endParaRPr lang="en-US"/>
          </a:p>
          <a:p>
            <a:r>
              <a:rPr lang="en-US"/>
              <a:t>Lets dive in.</a:t>
            </a:r>
            <a:endParaRPr lang="en-US"/>
          </a:p>
        </p:txBody>
      </p:sp>
      <p:pic>
        <p:nvPicPr>
          <p:cNvPr id="8" name="Picture 7"/>
          <p:cNvPicPr>
            <a:picLocks noChangeAspect="1"/>
          </p:cNvPicPr>
          <p:nvPr/>
        </p:nvPicPr>
        <p:blipFill>
          <a:blip r:embed="rId1"/>
          <a:stretch>
            <a:fillRect/>
          </a:stretch>
        </p:blipFill>
        <p:spPr>
          <a:xfrm>
            <a:off x="-5894070" y="4404360"/>
            <a:ext cx="4890135" cy="262572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autoRev="1" fill="hold" grpId="0" nodeType="clickEffect">
                                  <p:stCondLst>
                                    <p:cond delay="2000"/>
                                  </p:stCondLst>
                                  <p:childTnLst>
                                    <p:animMotion origin="layout" path="M 0 0 L 0.00552083 -0.00416667 L 0.0109896 -0.00703704 L 0.0165104 -0.0125926 L 0.0220312 -0.0181481 L 0.0275 -0.0237963 L 0.0338021 -0.0307407 L 0.0393229 -0.035 L 0.0447917 -0.0391667 L 0.0503125 -0.0447222 L 0.0558333 -0.0517593 L 0.0613021 -0.0573148 L 0.0668229 -0.0671296 L 0.0691667 -0.0768519 L 0.0707813 -0.0866667 L 0.0683854 -0.0964815 L 0.0629167 -0.0992593 L 0.0573958 -0.103426 L 0.051875 -0.103426 L 0.0464063 -0.103426 L 0.0408854 -0.100648 L 0.0353646 -0.0978704 L 0.0298958 -0.0950926 L 0.024375 -0.0937037 L 0.0172917 -0.0937037 L 0.0109896 -0.0937037 L 0.00552083 -0.0937037 L 0 -0.0937037 L -0.00552083 -0.0978704 L -0.00942708 -0.107593 L -0.0149479 -0.116019 L -0.0204167 -0.124444 L -0.0259375 -0.13 L -0.0314583 -0.131389 L -0.0369271 -0.132778 L -0.0424479 -0.132778 L -0.0479687 -0.132778 L -0.0534375 -0.131389 L -0.0589583 -0.127222 L -0.0644792 -0.117407 L -0.0668229 -0.107593 L -0.0668229 -0.0978704 L -0.0668229 -0.0880556 L -0.0676042 -0.0782407 L -0.0699479 -0.0685185 L -0.0723438 -0.0587037 L -0.0754687 -0.0475 L -0.0778125 -0.0377778 L -0.0809896 -0.027963 L -0.0841146 -0.0181481 L -0.0880208 -0.00842593 L -0.0935417 0.00138889 L -0.0990625 0.0112037 L -0.104531 0.0167593 L -0.110833 0.0265741 L -0.116354 0.0335185 L -0.121875 0.0405556 L -0.127344 0.0475 L -0.132865 0.0544444 L -0.138385 0.0600926 L -0.143854 0.0656481 L -0.149375 0.0712963 L -0.154896 0.0726852 L -0.160365 0.0726852 L -0.165885 0.0740741 L -0.171354 0.075463 L -0.176875 0.0782407 L -0.182396 0.0810185 L -0.187865 0.0837963 L -0.193385 0.0852778 L -0.198906 0.0880556 L -0.204375 0.0880556 L -0.211458 0.0880556 L -0.218542 0.0880556 L -0.224063 0.0880556 L -0.229531 0.0880556 L -0.235052 0.0880556 L -0.240573 0.0880556 L -0.246042 0.0880556 L -0.252344 0.0866667 L -0.257865 0.0824074 L -0.263385 0.0796296 L -0.268854 0.075463 L -0.274375 0.0726852 L -0.279896 0.0684259 L -0.285365 0.0656481 L -0.290885 0.0628704 L -0.296354 0.0544444 L -0.300312 0.0447222 L -0.305833 0.0362963 L -0.311302 0.0293519 L -0.316823 0.0223148 L -0.322344 0.0167593 L -0.327812 0.00972222 L -0.333333 0 L -0.338854 -0.00981481 L -0.344323 -0.0167593 L -0.349844 -0.0210185 L -0.35375 -0.0321296 L -0.35849 -0.0419444 L -0.36401 -0.0433333 L -0.369479 -0.0461111 L -0.375781 -0.0461111 L -0.381302 -0.0461111 L -0.387552 -0.0461111 L -0.393073 -0.0447222 L -0.398594 -0.0419444 L -0.404063 -0.0391667 L -0.409583 -0.035 L -0.415104 -0.0307407 L -0.420573 -0.0251852 L -0.426094 -0.0181481 L -0.431615 -0.0139815 L -0.437083 -0.00842593 L -0.442604 -0.00277778 L -0.448125 0 L -0.453594 0.00694444 L -0.459115 0.0125926 L -0.464635 0.0223148 L -0.470104 0.0293519 L -0.474844 0.0390741 L -0.476406 0.0488889 L -0.477188 0.0587037 L -0.481146 0.0684259 L -0.487396 0.0740741 L -0.493698 0.0782407 L -0.499219 0.0852778 L -0.502344 0.095 L -0.504687 0.104815 L -0.508646 0.11463 L -0.511771 0.124352 L -0.512552 0.134167 L -0.514167 0.143981 L -0.515729 0.155093 L -0.517292 0.164907 L -0.517292 0.174722 L -0.517292 0.184444 L -0.51651 0.197037 L -0.514948 0.206852 L -0.513385 0.216574 L -0.510208 0.226389 L -0.507083 0.236204 L -0.503906 0.245926 L -0.5 0.255741 L -0.493698 0.264167 L -0.48901 0.273889 L -0.48349 0.282315 L -0.477969 0.293519 L -0.470104 0.301852 L -0.463854 0.310278 L -0.458333 0.314444 L -0.45125 0.318611 L -0.445729 0.321389 L -0.44026 0.324259 L -0.43474 0.327037 L -0.428438 0.328426 L -0.422188 0.332593 L -0.416667 0.33537 L -0.411146 0.33963 L -0.405677 0.342407 L -0.400156 0.343796 L -0.394635 0.347963 L -0.389167 0.350741 L -0.383646 0.353611 L -0.377344 0.357778 L -0.371875 0.360556 L -0.366354 0.361944 L -0.360833 0.361944 L -0.355365 0.364722 L -0.349844 0.364722 L -0.344323 0.364722 L -0.338854 0.364722 L -0.333333 0.364722 L -0.327031 0.363333 L -0.321562 0.363333 L -0.316042 0.363333 L -0.310521 0.363333 L -0.305052 0.366204 L -0.299531 0.366204 L -0.29401 0.368981 L -0.288542 0.371759 L -0.283021 0.377315 L -0.2775 0.385741 L -0.274375 0.395463 L -0.271198 0.405278 L -0.268854 0.415093 L -0.268073 0.424815 L -0.26651 0.43463 L -0.264948 0.444444 L -0.263385 0.454167 L -0.261771 0.463981 L -0.257083 0.473796 L -0.251563 0.477963 L -0.246042 0.480741 L -0.240573 0.485 L -0.235052 0.489167 L -0.229531 0.493333 L -0.224063 0.4975 L -0.218542 0.4975 L -0.213021 0.498889 L -0.207552 0.498889 L -0.202031 0.498889 L -0.195729 0.4975 L -0.19026 0.496111 L -0.18474 0.494722 L -0.179219 0.494722 L -0.17375 0.498889 L -0.168229 0.501759 L -0.162708 0.504537 L -0.15724 0.507315 L -0.151719 0.510093 L -0.146198 0.51287 L -0.140729 0.514352 L -0.135208 0.51713 L -0.129688 0.51713 L -0.124219 0.51713 L -0.118698 0.51713 L -0.113229 0.51713 L -0.106927 0.51713 L -0.101406 0.51713 L -0.0958854 0.51713 L -0.0904167 0.514352 L -0.0848958 0.511481 L -0.079375 0.507315 L -0.0739063 0.501759 L -0.0683854 0.494722 L -0.0628646 0.490556 L -0.0573958 0.48213 L -0.0526562 0.472407 L -0.0479687 0.462593 L -0.0455729 0.452778 L -0.0432292 0.443056 L -0.0424479 0.433241 L -0.0408854 0.423426 L -0.0401042 0.413704 L -0.0393229 0.403889 L -0.0393229 0.392685 L -0.0393229 0.382963 L -0.0385417 0.373148 L -0.0385417 0.363333 L -0.0385417 0.353611 L -0.0385417 0.343796 L -0.0385417 0.333981 L -0.0385417 0.324259 L -0.0393229 0.314444 L -0.0416667 0.30463 L -0.0432292 0.294907 L -0.0455729 0.285093 L -0.0471875 0.275278 L -0.04875 0.265556 L -0.0510937 0.255741 L -0.0534375 0.245926 L -0.0558333 0.236204 L -0.0573958 0.226389 L -0.0597396 0.216574 L -0.0620833 0.206852 L -0.0652604 0.197037 L -0.0676042 0.187222 L -0.0707292 0.1775 L -0.0746875 0.167685 L -0.0785938 0.15787 L -0.0817708 0.148148 L -0.0833333 0.138333 L -0.0833333 0.128519 L -0.0833333 0.118796 L -0.0785938 0.108981 L -0.073125 0.102037 L -0.0676042 0.095 L -0.0620833 0.0880556 L -0.0566146 0.0837963 L -0.0510937 0.0782407 L -0.0455729 0.0699074 L -0.0401042 0.0614815 L -0.0345833 0.0516667 L -0.0290625 0.0433333 L -0.0251563 0.0335185 L -0.0204167 0.0237037 L -0.0149479 0.0153704 L -0.0102083 0.00555556 L -0.0046875 0.00416667 L 0 0 Z " pathEditMode="relative" ptsTypes="">
                                      <p:cBhvr>
                                        <p:cTn id="6" dur="5000" fill="hold"/>
                                        <p:tgtEl>
                                          <p:spTgt spid="6"/>
                                        </p:tgtEl>
                                        <p:attrNameLst>
                                          <p:attrName>ppt_x</p:attrName>
                                          <p:attrName>ppt_y</p:attrName>
                                        </p:attrNameLst>
                                      </p:cBhvr>
                                    </p:animMotion>
                                  </p:childTnLst>
                                </p:cTn>
                              </p:par>
                            </p:childTnLst>
                          </p:cTn>
                        </p:par>
                      </p:childTnLst>
                    </p:cTn>
                  </p:par>
                  <p:par>
                    <p:cTn id="7" fill="hold">
                      <p:stCondLst>
                        <p:cond delay="indefinite"/>
                      </p:stCondLst>
                      <p:childTnLst>
                        <p:par>
                          <p:cTn id="8" fill="hold">
                            <p:stCondLst>
                              <p:cond delay="0"/>
                            </p:stCondLst>
                            <p:childTnLst>
                              <p:par>
                                <p:cTn id="9" presetID="0" presetClass="path" presetSubtype="0" accel="50000" decel="50000" fill="hold" nodeType="clickEffect">
                                  <p:stCondLst>
                                    <p:cond delay="0"/>
                                  </p:stCondLst>
                                  <p:childTnLst>
                                    <p:animMotion origin="layout" path="M 0 0 L 0.705208 -0.451389 " pathEditMode="relative" ptsTypes="">
                                      <p:cBhvr>
                                        <p:cTn id="10" dur="2000" fill="hold"/>
                                        <p:tgtEl>
                                          <p:spTgt spid="8"/>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 name="Content Placeholder 5"/>
          <p:cNvPicPr>
            <a:picLocks noChangeAspect="1"/>
          </p:cNvPicPr>
          <p:nvPr>
            <p:ph sz="half" idx="4294967295"/>
          </p:nvPr>
        </p:nvPicPr>
        <p:blipFill>
          <a:blip r:embed="rId1"/>
          <a:stretch>
            <a:fillRect/>
          </a:stretch>
        </p:blipFill>
        <p:spPr>
          <a:xfrm>
            <a:off x="3487420" y="203200"/>
            <a:ext cx="7449185" cy="6451600"/>
          </a:xfrm>
          <a:prstGeom prst="rect">
            <a:avLst/>
          </a:prstGeom>
        </p:spPr>
      </p:pic>
      <p:sp>
        <p:nvSpPr>
          <p:cNvPr id="13" name="Subtitle 12"/>
          <p:cNvSpPr>
            <a:spLocks noGrp="1"/>
          </p:cNvSpPr>
          <p:nvPr>
            <p:ph type="subTitle" idx="1"/>
          </p:nvPr>
        </p:nvSpPr>
        <p:spPr>
          <a:xfrm>
            <a:off x="172085" y="4570730"/>
            <a:ext cx="5962650" cy="1655445"/>
          </a:xfrm>
        </p:spPr>
        <p:txBody>
          <a:bodyPr/>
          <a:p>
            <a:pPr>
              <a:lnSpc>
                <a:spcPct val="150000"/>
              </a:lnSpc>
              <a:buFont typeface="Wingdings" panose="05000000000000000000" pitchFamily="2" charset="2"/>
              <a:buChar char="l"/>
              <a:defRPr/>
            </a:pPr>
            <a:r>
              <a:rPr lang="en-US" altLang="zh-CN" b="1" dirty="0">
                <a:solidFill>
                  <a:srgbClr val="002060"/>
                </a:solidFill>
                <a:latin typeface="Georgia" panose="02040502050405020303" pitchFamily="18" charset="0"/>
                <a:ea typeface="Microsoft YaHei" panose="020B0503020204020204" charset="-122"/>
                <a:sym typeface="+mn-ea"/>
              </a:rPr>
              <a:t>Changchun Capital of Jilin Province </a:t>
            </a:r>
            <a:endParaRPr kumimoji="0" lang="en-US" altLang="zh-CN" b="1" i="0" u="none" strike="noStrike" kern="1200" cap="none" spc="0" normalizeH="0" baseline="0" noProof="0" dirty="0">
              <a:ln>
                <a:noFill/>
              </a:ln>
              <a:solidFill>
                <a:srgbClr val="002060"/>
              </a:solidFill>
              <a:effectLst/>
              <a:uLnTx/>
              <a:uFillTx/>
              <a:latin typeface="Georgia" panose="02040502050405020303" pitchFamily="18" charset="0"/>
              <a:ea typeface="Microsoft YaHei" panose="020B0503020204020204" charset="-122"/>
              <a:cs typeface="+mn-cs"/>
            </a:endParaRPr>
          </a:p>
          <a:p>
            <a:pPr marL="719455" marR="0" lvl="0" indent="342900" algn="l" defTabSz="914400" rtl="0" eaLnBrk="1" fontAlgn="base" latinLnBrk="0" hangingPunct="1">
              <a:lnSpc>
                <a:spcPct val="150000"/>
              </a:lnSpc>
              <a:spcBef>
                <a:spcPct val="0"/>
              </a:spcBef>
              <a:spcAft>
                <a:spcPct val="0"/>
              </a:spcAft>
              <a:buClrTx/>
              <a:buSzTx/>
              <a:buFont typeface="Wingdings" panose="05000000000000000000" pitchFamily="2" charset="2"/>
              <a:buChar char="l"/>
              <a:defRPr/>
            </a:pPr>
            <a:r>
              <a:rPr lang="en-US" altLang="zh-CN" b="1" dirty="0">
                <a:solidFill>
                  <a:srgbClr val="002060"/>
                </a:solidFill>
                <a:latin typeface="Georgia" panose="02040502050405020303" pitchFamily="18" charset="0"/>
                <a:ea typeface="Microsoft YaHei" panose="020B0503020204020204" charset="-122"/>
                <a:sym typeface="+mn-ea"/>
              </a:rPr>
              <a:t>Jilin is in Qing D</a:t>
            </a:r>
            <a:r>
              <a:rPr lang="en-US" altLang="zh-CN" b="1" noProof="0" dirty="0" err="1">
                <a:ln>
                  <a:noFill/>
                </a:ln>
                <a:solidFill>
                  <a:srgbClr val="002060"/>
                </a:solidFill>
                <a:effectLst/>
                <a:uLnTx/>
                <a:uFillTx/>
                <a:latin typeface="Georgia" panose="02040502050405020303" pitchFamily="18" charset="0"/>
                <a:ea typeface="Microsoft YaHei" panose="020B0503020204020204" charset="-122"/>
                <a:sym typeface="+mn-ea"/>
              </a:rPr>
              <a:t>ynasties</a:t>
            </a:r>
            <a:endParaRPr kumimoji="0" lang="en-US" altLang="zh-CN" b="1" i="0" u="none" strike="noStrike" kern="1200" cap="none" spc="0" normalizeH="0" baseline="0" noProof="0" dirty="0">
              <a:ln>
                <a:noFill/>
              </a:ln>
              <a:solidFill>
                <a:srgbClr val="002060"/>
              </a:solidFill>
              <a:effectLst/>
              <a:uLnTx/>
              <a:uFillTx/>
              <a:latin typeface="Georgia" panose="02040502050405020303" pitchFamily="18" charset="0"/>
              <a:ea typeface="Microsoft YaHei" panose="020B0503020204020204" charset="-122"/>
              <a:cs typeface="+mn-cs"/>
            </a:endParaRPr>
          </a:p>
          <a:p>
            <a:pPr marL="719455" marR="0" lvl="0" indent="342900" algn="l" defTabSz="914400" rtl="0" eaLnBrk="1" fontAlgn="base" latinLnBrk="0" hangingPunct="1">
              <a:lnSpc>
                <a:spcPct val="150000"/>
              </a:lnSpc>
              <a:spcBef>
                <a:spcPct val="0"/>
              </a:spcBef>
              <a:spcAft>
                <a:spcPct val="0"/>
              </a:spcAft>
              <a:buClrTx/>
              <a:buSzTx/>
              <a:buFont typeface="Wingdings" panose="05000000000000000000" pitchFamily="2" charset="2"/>
              <a:buChar char="l"/>
              <a:defRPr/>
            </a:pPr>
            <a:r>
              <a:rPr lang="en-US" altLang="zh-CN" b="1" noProof="0" dirty="0">
                <a:ln>
                  <a:noFill/>
                </a:ln>
                <a:solidFill>
                  <a:srgbClr val="002060"/>
                </a:solidFill>
                <a:effectLst/>
                <a:uLnTx/>
                <a:uFillTx/>
                <a:latin typeface="Georgia" panose="02040502050405020303" pitchFamily="18" charset="0"/>
                <a:ea typeface="Microsoft YaHei" panose="020B0503020204020204" charset="-122"/>
                <a:sym typeface="+mn-ea"/>
              </a:rPr>
              <a:t>One of the four ancient capitals of China</a:t>
            </a:r>
            <a:endParaRPr kumimoji="0" lang="en-US" altLang="zh-CN" b="1" i="0" u="none" strike="noStrike" kern="1200" cap="none" spc="0" normalizeH="0" baseline="0" noProof="0" dirty="0">
              <a:ln>
                <a:noFill/>
              </a:ln>
              <a:solidFill>
                <a:srgbClr val="002060"/>
              </a:solidFill>
              <a:effectLst/>
              <a:uLnTx/>
              <a:uFillTx/>
              <a:latin typeface="Georgia" panose="02040502050405020303" pitchFamily="18" charset="0"/>
              <a:ea typeface="Microsoft YaHei" panose="020B0503020204020204" charset="-122"/>
              <a:cs typeface="+mn-cs"/>
            </a:endParaRPr>
          </a:p>
          <a:p>
            <a:pPr marL="719455" marR="0" lvl="0" indent="342900" algn="l" defTabSz="914400" rtl="0" eaLnBrk="1" fontAlgn="base" latinLnBrk="0" hangingPunct="1">
              <a:lnSpc>
                <a:spcPct val="150000"/>
              </a:lnSpc>
              <a:spcBef>
                <a:spcPct val="0"/>
              </a:spcBef>
              <a:spcAft>
                <a:spcPct val="0"/>
              </a:spcAft>
              <a:buClrTx/>
              <a:buSzTx/>
              <a:buFont typeface="Wingdings" panose="05000000000000000000" pitchFamily="2" charset="2"/>
              <a:buChar char="l"/>
              <a:defRPr/>
            </a:pPr>
            <a:r>
              <a:rPr lang="en-US" altLang="zh-CN" b="1" noProof="0" dirty="0">
                <a:ln>
                  <a:noFill/>
                </a:ln>
                <a:solidFill>
                  <a:srgbClr val="002060"/>
                </a:solidFill>
                <a:effectLst/>
                <a:uLnTx/>
                <a:uFillTx/>
                <a:latin typeface="Georgia" panose="02040502050405020303" pitchFamily="18" charset="0"/>
                <a:ea typeface="Microsoft YaHei" panose="020B0503020204020204" charset="-122"/>
                <a:sym typeface="+mn-ea"/>
              </a:rPr>
              <a:t>A green city</a:t>
            </a:r>
            <a:endParaRPr kumimoji="0" lang="en-US" altLang="zh-CN" b="1" i="0" u="none" strike="noStrike" kern="1200" cap="none" spc="0" normalizeH="0" baseline="0" noProof="0" dirty="0">
              <a:ln>
                <a:noFill/>
              </a:ln>
              <a:solidFill>
                <a:srgbClr val="002060"/>
              </a:solidFill>
              <a:effectLst/>
              <a:uLnTx/>
              <a:uFillTx/>
              <a:latin typeface="Georgia" panose="02040502050405020303" pitchFamily="18" charset="0"/>
              <a:ea typeface="Microsoft YaHei" panose="020B0503020204020204" charset="-122"/>
              <a:cs typeface="+mn-cs"/>
            </a:endParaRPr>
          </a:p>
          <a:p>
            <a:endParaRPr lang="en-US"/>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3906520" y="1644015"/>
            <a:ext cx="7512685" cy="1029335"/>
          </a:xfrm>
        </p:spPr>
        <p:txBody>
          <a:bodyPr>
            <a:normAutofit/>
          </a:bodyPr>
          <a:p>
            <a:r>
              <a:rPr lang="en-US" sz="1555">
                <a:latin typeface="Times New Roman" panose="02020603050405020304" charset="0"/>
                <a:cs typeface="Times New Roman" panose="02020603050405020304" charset="0"/>
              </a:rPr>
              <a:t>Ethinic groups in Jilin can be tracked back 1800 year back , They are 91% Korean, 4% Manchu, 0.6% Mongol, Hui 0.5%. They are 2 main languages in Jilin which are Northastern Mandarin and Hamyong Korean.</a:t>
            </a:r>
            <a:endParaRPr lang="en-US" sz="1555">
              <a:latin typeface="Times New Roman" panose="02020603050405020304" charset="0"/>
              <a:cs typeface="Times New Roman" panose="02020603050405020304" charset="0"/>
            </a:endParaRPr>
          </a:p>
        </p:txBody>
      </p:sp>
      <p:pic>
        <p:nvPicPr>
          <p:cNvPr id="4" name="Content Placeholder 3"/>
          <p:cNvPicPr>
            <a:picLocks noChangeAspect="1"/>
          </p:cNvPicPr>
          <p:nvPr>
            <p:ph sz="half" idx="1"/>
          </p:nvPr>
        </p:nvPicPr>
        <p:blipFill>
          <a:blip r:embed="rId1"/>
          <a:srcRect b="7048"/>
          <a:stretch>
            <a:fillRect/>
          </a:stretch>
        </p:blipFill>
        <p:spPr>
          <a:xfrm>
            <a:off x="520065" y="1643380"/>
            <a:ext cx="2969260" cy="4430395"/>
          </a:xfrm>
          <a:prstGeom prst="rect">
            <a:avLst/>
          </a:prstGeom>
        </p:spPr>
      </p:pic>
      <p:pic>
        <p:nvPicPr>
          <p:cNvPr id="5" name="Content Placeholder 4"/>
          <p:cNvPicPr>
            <a:picLocks noChangeAspect="1"/>
          </p:cNvPicPr>
          <p:nvPr>
            <p:ph sz="half" idx="2"/>
          </p:nvPr>
        </p:nvPicPr>
        <p:blipFill>
          <a:blip r:embed="rId2"/>
          <a:stretch>
            <a:fillRect/>
          </a:stretch>
        </p:blipFill>
        <p:spPr>
          <a:xfrm>
            <a:off x="7583805" y="2777490"/>
            <a:ext cx="3991610" cy="3277870"/>
          </a:xfrm>
          <a:prstGeom prst="rect">
            <a:avLst/>
          </a:prstGeom>
        </p:spPr>
      </p:pic>
      <p:sp>
        <p:nvSpPr>
          <p:cNvPr id="6" name="Title 1"/>
          <p:cNvSpPr>
            <a:spLocks noGrp="1"/>
          </p:cNvSpPr>
          <p:nvPr/>
        </p:nvSpPr>
        <p:spPr>
          <a:xfrm>
            <a:off x="2816225" y="252095"/>
            <a:ext cx="7599680" cy="1239520"/>
          </a:xfrm>
          <a:prstGeom prst="rect">
            <a:avLst/>
          </a:prstGeom>
          <a:noFill/>
          <a:ln w="9525">
            <a:noFill/>
          </a:ln>
        </p:spPr>
        <p:txBody>
          <a:bodyPr anchor="ctr" anchorCtr="0">
            <a:normAutofit/>
          </a:bodyPr>
          <a:lstStyle>
            <a:lvl1pPr marL="0" lvl="0" indent="0" algn="ctr" defTabSz="91440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a:lstStyle>
          <a:p>
            <a:r>
              <a:rPr lang="en-US" sz="4000" b="1" u="sng">
                <a:latin typeface="Times New Roman" panose="02020603050405020304" charset="0"/>
                <a:cs typeface="Times New Roman" panose="02020603050405020304" charset="0"/>
              </a:rPr>
              <a:t>Jilin Culture &amp; Ethinic Groups</a:t>
            </a:r>
            <a:endParaRPr lang="en-US" sz="4000" b="1" u="sng">
              <a:latin typeface="Times New Roman" panose="02020603050405020304" charset="0"/>
              <a:cs typeface="Times New Roman" panose="02020603050405020304" charset="0"/>
            </a:endParaRPr>
          </a:p>
        </p:txBody>
      </p:sp>
      <p:sp>
        <p:nvSpPr>
          <p:cNvPr id="7" name="Title 1"/>
          <p:cNvSpPr>
            <a:spLocks noGrp="1"/>
          </p:cNvSpPr>
          <p:nvPr/>
        </p:nvSpPr>
        <p:spPr>
          <a:xfrm>
            <a:off x="3698875" y="3093085"/>
            <a:ext cx="3736340" cy="2457450"/>
          </a:xfrm>
          <a:prstGeom prst="rect">
            <a:avLst/>
          </a:prstGeom>
          <a:noFill/>
          <a:ln w="9525">
            <a:noFill/>
          </a:ln>
        </p:spPr>
        <p:txBody>
          <a:bodyPr anchor="ctr" anchorCtr="0">
            <a:normAutofit/>
          </a:bodyPr>
          <a:lstStyle>
            <a:lvl1pPr marL="0" lvl="0" indent="0" algn="ctr" defTabSz="91440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a:lstStyle>
          <a:p>
            <a:r>
              <a:rPr lang="en-US" sz="1555">
                <a:latin typeface="Times New Roman" panose="02020603050405020304" charset="0"/>
                <a:cs typeface="Times New Roman" panose="02020603050405020304" charset="0"/>
              </a:rPr>
              <a:t>Ethinic groups in Jilin can be tracked back 1800 year back , They are 91% Korean, 4% Manchu, 0.6% Mongol, Hui 0.5%. They are 2 main languages in Jilin which are Northastern Mandarin and Hamyong Korean.</a:t>
            </a:r>
            <a:endParaRPr lang="en-US" sz="1555">
              <a:latin typeface="Times New Roman" panose="02020603050405020304" charset="0"/>
              <a:cs typeface="Times New Roman" panose="02020603050405020304"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6" name="Content Placeholder 4"/>
          <p:cNvPicPr>
            <a:picLocks noChangeAspect="1"/>
          </p:cNvPicPr>
          <p:nvPr/>
        </p:nvPicPr>
        <p:blipFill>
          <a:blip r:embed="rId1"/>
          <a:srcRect t="49555"/>
          <a:stretch>
            <a:fillRect/>
          </a:stretch>
        </p:blipFill>
        <p:spPr>
          <a:xfrm>
            <a:off x="6069330" y="3357245"/>
            <a:ext cx="5263515" cy="3207385"/>
          </a:xfrm>
          <a:prstGeom prst="rect">
            <a:avLst/>
          </a:prstGeom>
          <a:noFill/>
          <a:ln w="9525">
            <a:noFill/>
          </a:ln>
        </p:spPr>
      </p:pic>
      <p:pic>
        <p:nvPicPr>
          <p:cNvPr id="11" name="Picture 10"/>
          <p:cNvPicPr>
            <a:picLocks noChangeAspect="1"/>
          </p:cNvPicPr>
          <p:nvPr/>
        </p:nvPicPr>
        <p:blipFill>
          <a:blip r:embed="rId2"/>
          <a:stretch>
            <a:fillRect/>
          </a:stretch>
        </p:blipFill>
        <p:spPr>
          <a:xfrm>
            <a:off x="6027420" y="3177540"/>
            <a:ext cx="5346700" cy="3566795"/>
          </a:xfrm>
          <a:prstGeom prst="rect">
            <a:avLst/>
          </a:prstGeom>
        </p:spPr>
      </p:pic>
      <p:sp>
        <p:nvSpPr>
          <p:cNvPr id="4" name="Title 3"/>
          <p:cNvSpPr>
            <a:spLocks noGrp="1"/>
          </p:cNvSpPr>
          <p:nvPr>
            <p:ph type="title"/>
          </p:nvPr>
        </p:nvSpPr>
        <p:spPr>
          <a:xfrm>
            <a:off x="523240" y="1273810"/>
            <a:ext cx="4665980" cy="911225"/>
          </a:xfrm>
        </p:spPr>
        <p:txBody>
          <a:bodyPr/>
          <a:p>
            <a:r>
              <a:rPr lang="en-US" sz="2000" b="1" u="sng"/>
              <a:t>National Parks in Jilin - Changchun</a:t>
            </a:r>
            <a:endParaRPr lang="en-US" sz="2000" b="1" u="sng"/>
          </a:p>
        </p:txBody>
      </p:sp>
      <p:pic>
        <p:nvPicPr>
          <p:cNvPr id="6" name="Content Placeholder 5"/>
          <p:cNvPicPr>
            <a:picLocks noChangeAspect="1"/>
          </p:cNvPicPr>
          <p:nvPr>
            <p:ph sz="half" idx="1"/>
          </p:nvPr>
        </p:nvPicPr>
        <p:blipFill>
          <a:blip r:embed="rId3"/>
          <a:stretch>
            <a:fillRect/>
          </a:stretch>
        </p:blipFill>
        <p:spPr>
          <a:xfrm>
            <a:off x="523240" y="3336290"/>
            <a:ext cx="5181600" cy="3521710"/>
          </a:xfrm>
          <a:prstGeom prst="rect">
            <a:avLst/>
          </a:prstGeom>
        </p:spPr>
      </p:pic>
      <p:sp>
        <p:nvSpPr>
          <p:cNvPr id="9" name="Title 3"/>
          <p:cNvSpPr>
            <a:spLocks noGrp="1"/>
          </p:cNvSpPr>
          <p:nvPr/>
        </p:nvSpPr>
        <p:spPr>
          <a:xfrm>
            <a:off x="5318760" y="1957070"/>
            <a:ext cx="6873240" cy="1299210"/>
          </a:xfrm>
          <a:prstGeom prst="rect">
            <a:avLst/>
          </a:prstGeom>
        </p:spPr>
        <p:txBody>
          <a:bodyPr vert="horz" lIns="91440" tIns="45720" rIns="91440" bIns="45720" rtlCol="0" anchor="ctr">
            <a:normAutofit fontScale="45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Jilin is well known for heany snow through out the year and lot of places have beautiful scenaries for example Jingyue Snow World. Every year tourist visit this place for this mavelous snow temple and lot of snow activities.</a:t>
            </a:r>
            <a:endParaRPr lang="en-US"/>
          </a:p>
        </p:txBody>
      </p:sp>
      <p:sp>
        <p:nvSpPr>
          <p:cNvPr id="13" name="Title 3"/>
          <p:cNvSpPr>
            <a:spLocks noGrp="1"/>
          </p:cNvSpPr>
          <p:nvPr/>
        </p:nvSpPr>
        <p:spPr>
          <a:xfrm>
            <a:off x="2604135" y="245110"/>
            <a:ext cx="6001385" cy="1028700"/>
          </a:xfrm>
          <a:prstGeom prst="rect">
            <a:avLst/>
          </a:prstGeom>
          <a:noFill/>
          <a:ln w="9525">
            <a:noFill/>
          </a:ln>
        </p:spPr>
        <p:txBody>
          <a:bodyPr anchor="ctr" anchorCtr="0">
            <a:normAutofit/>
          </a:bodyPr>
          <a:lstStyle>
            <a:lvl1pPr marL="0" lvl="0" indent="0" algn="ctr" defTabSz="91440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a:lstStyle>
          <a:p>
            <a:r>
              <a:rPr lang="en-US" b="1" u="sng">
                <a:latin typeface="Times New Roman" panose="02020603050405020304" charset="0"/>
                <a:cs typeface="Times New Roman" panose="02020603050405020304" charset="0"/>
              </a:rPr>
              <a:t>Tourist Attraction</a:t>
            </a:r>
            <a:endParaRPr lang="en-US" b="1" u="sng">
              <a:latin typeface="Times New Roman" panose="02020603050405020304" charset="0"/>
              <a:cs typeface="Times New Roman" panose="02020603050405020304" charset="0"/>
            </a:endParaRPr>
          </a:p>
        </p:txBody>
      </p:sp>
      <p:sp>
        <p:nvSpPr>
          <p:cNvPr id="14" name="Title 3"/>
          <p:cNvSpPr>
            <a:spLocks noGrp="1"/>
          </p:cNvSpPr>
          <p:nvPr/>
        </p:nvSpPr>
        <p:spPr>
          <a:xfrm>
            <a:off x="393700" y="1899285"/>
            <a:ext cx="4925695" cy="1544955"/>
          </a:xfrm>
          <a:prstGeom prst="rect">
            <a:avLst/>
          </a:prstGeom>
        </p:spPr>
        <p:txBody>
          <a:bodyPr vert="horz" lIns="91440" tIns="45720" rIns="91440" bIns="45720" rtlCol="0"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a:t>They are lot of national parks in Jilin and in these national parks huge animals like elephant, lions, tigers and buffalos can be found and they are friendly to people. Millions of people visit Jilin to watch animals.</a:t>
            </a:r>
            <a:endParaRPr lang="en-US" sz="1800"/>
          </a:p>
        </p:txBody>
      </p:sp>
      <p:sp>
        <p:nvSpPr>
          <p:cNvPr id="15" name="Title 3"/>
          <p:cNvSpPr>
            <a:spLocks noGrp="1"/>
          </p:cNvSpPr>
          <p:nvPr/>
        </p:nvSpPr>
        <p:spPr>
          <a:xfrm>
            <a:off x="5912485" y="1273810"/>
            <a:ext cx="5575935" cy="911225"/>
          </a:xfrm>
          <a:prstGeom prst="rect">
            <a:avLst/>
          </a:prstGeom>
          <a:noFill/>
          <a:ln w="9525">
            <a:noFill/>
          </a:ln>
        </p:spPr>
        <p:txBody>
          <a:bodyPr anchor="ctr" anchorCtr="0"/>
          <a:lstStyle>
            <a:lvl1pPr marL="0" lvl="0" indent="0" algn="ctr" defTabSz="91440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a:lstStyle>
          <a:p>
            <a:r>
              <a:rPr lang="en-US" sz="2000" b="1" u="sng"/>
              <a:t>Snow temples, Snowman &amp; Snow activities</a:t>
            </a:r>
            <a:endParaRPr lang="en-US" sz="2000" b="1" u="sng"/>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diamond(in)">
                                      <p:cBhvr>
                                        <p:cTn id="7" dur="2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471170" y="351155"/>
            <a:ext cx="6189980" cy="1143000"/>
          </a:xfrm>
        </p:spPr>
        <p:txBody>
          <a:bodyPr/>
          <a:p>
            <a:r>
              <a:rPr lang="en-US" b="1" u="sng"/>
              <a:t>Weather conditions</a:t>
            </a:r>
            <a:endParaRPr lang="en-US" b="1" u="sng"/>
          </a:p>
        </p:txBody>
      </p:sp>
      <p:sp>
        <p:nvSpPr>
          <p:cNvPr id="3" name="Content Placeholder 2"/>
          <p:cNvSpPr>
            <a:spLocks noGrp="1"/>
          </p:cNvSpPr>
          <p:nvPr>
            <p:ph sz="half" idx="1"/>
          </p:nvPr>
        </p:nvSpPr>
        <p:spPr>
          <a:xfrm>
            <a:off x="374650" y="1571625"/>
            <a:ext cx="5376672" cy="4525963"/>
          </a:xfrm>
        </p:spPr>
        <p:txBody>
          <a:bodyPr/>
          <a:p>
            <a:r>
              <a:rPr lang="en-US" sz="2000">
                <a:latin typeface="Times New Roman" panose="02020603050405020304" charset="0"/>
                <a:cs typeface="Times New Roman" panose="02020603050405020304" charset="0"/>
              </a:rPr>
              <a:t>We have seen how amazing Jilin is and how great it is. But to visit this place you need to know the following . </a:t>
            </a:r>
            <a:endParaRPr lang="en-US" sz="2000">
              <a:latin typeface="Times New Roman" panose="02020603050405020304" charset="0"/>
              <a:cs typeface="Times New Roman" panose="02020603050405020304" charset="0"/>
            </a:endParaRPr>
          </a:p>
          <a:p>
            <a:r>
              <a:rPr lang="en-US" sz="2000">
                <a:latin typeface="Times New Roman" panose="02020603050405020304" charset="0"/>
                <a:cs typeface="Times New Roman" panose="02020603050405020304" charset="0"/>
              </a:rPr>
              <a:t>Ladies and gentleman this wahat you have to be ready for by visiting Jilin , it snows 80% of the time.</a:t>
            </a:r>
            <a:endParaRPr lang="en-US" sz="2000">
              <a:latin typeface="Times New Roman" panose="02020603050405020304" charset="0"/>
              <a:cs typeface="Times New Roman" panose="02020603050405020304" charset="0"/>
            </a:endParaRPr>
          </a:p>
          <a:p>
            <a:r>
              <a:rPr lang="en-US" sz="2000">
                <a:latin typeface="Times New Roman" panose="02020603050405020304" charset="0"/>
                <a:cs typeface="Times New Roman" panose="02020603050405020304" charset="0"/>
              </a:rPr>
              <a:t>These trees are’nt white by nature , its snow .</a:t>
            </a:r>
            <a:endParaRPr lang="en-US" sz="2000">
              <a:latin typeface="Times New Roman" panose="02020603050405020304" charset="0"/>
              <a:cs typeface="Times New Roman" panose="02020603050405020304" charset="0"/>
            </a:endParaRPr>
          </a:p>
        </p:txBody>
      </p:sp>
      <p:pic>
        <p:nvPicPr>
          <p:cNvPr id="5" name="Content Placeholder 4"/>
          <p:cNvPicPr>
            <a:picLocks noChangeAspect="1"/>
          </p:cNvPicPr>
          <p:nvPr>
            <p:ph sz="half" idx="2"/>
          </p:nvPr>
        </p:nvPicPr>
        <p:blipFill>
          <a:blip r:embed="rId1"/>
          <a:stretch>
            <a:fillRect/>
          </a:stretch>
        </p:blipFill>
        <p:spPr>
          <a:xfrm>
            <a:off x="6363970" y="69850"/>
            <a:ext cx="5181600" cy="3884295"/>
          </a:xfrm>
          <a:prstGeom prst="rect">
            <a:avLst/>
          </a:prstGeom>
        </p:spPr>
      </p:pic>
      <p:pic>
        <p:nvPicPr>
          <p:cNvPr id="7" name="Picture 6"/>
          <p:cNvPicPr>
            <a:picLocks noChangeAspect="1"/>
          </p:cNvPicPr>
          <p:nvPr/>
        </p:nvPicPr>
        <p:blipFill>
          <a:blip r:embed="rId2"/>
          <a:stretch>
            <a:fillRect/>
          </a:stretch>
        </p:blipFill>
        <p:spPr>
          <a:xfrm>
            <a:off x="7245985" y="3985260"/>
            <a:ext cx="3974465" cy="2649220"/>
          </a:xfrm>
          <a:prstGeom prst="rect">
            <a:avLst/>
          </a:prstGeom>
        </p:spPr>
      </p:pic>
      <p:pic>
        <p:nvPicPr>
          <p:cNvPr id="8" name="Picture 7"/>
          <p:cNvPicPr>
            <a:picLocks noChangeAspect="1"/>
          </p:cNvPicPr>
          <p:nvPr/>
        </p:nvPicPr>
        <p:blipFill>
          <a:blip r:embed="rId3"/>
          <a:stretch>
            <a:fillRect/>
          </a:stretch>
        </p:blipFill>
        <p:spPr>
          <a:xfrm>
            <a:off x="856615" y="3923030"/>
            <a:ext cx="4066540" cy="271145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b="1" u="sng"/>
              <a:t>Food</a:t>
            </a:r>
            <a:endParaRPr lang="en-US" b="1" u="sng"/>
          </a:p>
        </p:txBody>
      </p:sp>
      <p:sp>
        <p:nvSpPr>
          <p:cNvPr id="3" name="Content Placeholder 2"/>
          <p:cNvSpPr>
            <a:spLocks noGrp="1"/>
          </p:cNvSpPr>
          <p:nvPr>
            <p:ph sz="half" idx="1"/>
          </p:nvPr>
        </p:nvSpPr>
        <p:spPr>
          <a:xfrm>
            <a:off x="552450" y="1583055"/>
            <a:ext cx="5204460" cy="1306195"/>
          </a:xfrm>
        </p:spPr>
        <p:txBody>
          <a:bodyPr/>
          <a:p>
            <a:pPr marL="0" indent="0">
              <a:buNone/>
            </a:pPr>
            <a:r>
              <a:rPr lang="en-US" sz="2400">
                <a:latin typeface="Times New Roman" panose="02020603050405020304" charset="0"/>
                <a:cs typeface="Times New Roman" panose="02020603050405020304" charset="0"/>
                <a:sym typeface="+mn-ea"/>
              </a:rPr>
              <a:t>Jilin cuisine, also known as Ji cuisine, belongs to the subcategory of Northeast cuisine is the main dish of Jilin Province.</a:t>
            </a:r>
            <a:endParaRPr lang="en-US" sz="2400">
              <a:latin typeface="Times New Roman" panose="02020603050405020304" charset="0"/>
              <a:cs typeface="Times New Roman" panose="02020603050405020304" charset="0"/>
              <a:sym typeface="+mn-ea"/>
            </a:endParaRPr>
          </a:p>
        </p:txBody>
      </p:sp>
      <p:sp>
        <p:nvSpPr>
          <p:cNvPr id="4" name="Content Placeholder 3"/>
          <p:cNvSpPr>
            <a:spLocks noGrp="1"/>
          </p:cNvSpPr>
          <p:nvPr>
            <p:ph sz="half" idx="2"/>
          </p:nvPr>
        </p:nvSpPr>
        <p:spPr>
          <a:xfrm>
            <a:off x="686435" y="3047365"/>
            <a:ext cx="4379595" cy="3002280"/>
          </a:xfrm>
        </p:spPr>
        <p:txBody>
          <a:bodyPr/>
          <a:p>
            <a:pPr marL="0" indent="0" algn="ctr">
              <a:buNone/>
            </a:pPr>
            <a:r>
              <a:rPr lang="en-US" sz="2800" b="1" i="1" u="sng"/>
              <a:t>Characteristics</a:t>
            </a:r>
            <a:endParaRPr lang="en-US" sz="2800" b="1" i="1" u="sng"/>
          </a:p>
          <a:p>
            <a:r>
              <a:rPr lang="en-US" sz="2400"/>
              <a:t>Steamed White Fish</a:t>
            </a:r>
            <a:endParaRPr lang="en-US" sz="2400"/>
          </a:p>
          <a:p>
            <a:r>
              <a:rPr lang="en-US" sz="2400"/>
              <a:t>Ginseng Chicken</a:t>
            </a:r>
            <a:endParaRPr lang="en-US" sz="2400"/>
          </a:p>
          <a:p>
            <a:r>
              <a:rPr lang="en-US" sz="2400"/>
              <a:t>Kebabs</a:t>
            </a:r>
            <a:endParaRPr lang="en-US" sz="2400"/>
          </a:p>
          <a:p>
            <a:r>
              <a:rPr lang="en-US" sz="2400"/>
              <a:t>Fried Vermicelli</a:t>
            </a:r>
            <a:endParaRPr lang="en-US" sz="2400"/>
          </a:p>
          <a:p>
            <a:r>
              <a:rPr lang="en-US" sz="2400"/>
              <a:t>Cold Noodles</a:t>
            </a:r>
            <a:endParaRPr lang="en-US" sz="2400"/>
          </a:p>
          <a:p>
            <a:r>
              <a:rPr lang="en-US" sz="2400"/>
              <a:t>Others Food.</a:t>
            </a:r>
            <a:endParaRPr lang="en-US" sz="2400"/>
          </a:p>
        </p:txBody>
      </p:sp>
      <p:sp>
        <p:nvSpPr>
          <p:cNvPr id="5" name="Content Placeholder 2"/>
          <p:cNvSpPr>
            <a:spLocks noGrp="1"/>
          </p:cNvSpPr>
          <p:nvPr/>
        </p:nvSpPr>
        <p:spPr>
          <a:xfrm>
            <a:off x="2170430" y="0"/>
            <a:ext cx="7851140" cy="598170"/>
          </a:xfrm>
          <a:prstGeom prst="rect">
            <a:avLst/>
          </a:prstGeom>
          <a:noFill/>
          <a:ln w="9525">
            <a:noFill/>
          </a:ln>
        </p:spPr>
        <p:txBody>
          <a:bodyPr/>
          <a:lstStyle>
            <a:lvl1pPr marL="342900" lvl="0" indent="-342900" algn="l" defTabSz="914400" eaLnBrk="1" fontAlgn="base" latinLnBrk="0" hangingPunct="1">
              <a:lnSpc>
                <a:spcPct val="100000"/>
              </a:lnSpc>
              <a:spcBef>
                <a:spcPct val="20000"/>
              </a:spcBef>
              <a:spcAft>
                <a:spcPct val="0"/>
              </a:spcAft>
              <a:buChar char="•"/>
              <a:defRPr sz="3200" b="0" i="0" u="none" kern="1200" baseline="0">
                <a:solidFill>
                  <a:schemeClr val="tx1"/>
                </a:solidFill>
                <a:latin typeface="+mn-lt"/>
                <a:ea typeface="+mn-ea"/>
                <a:cs typeface="+mn-cs"/>
              </a:defRPr>
            </a:lvl1pPr>
            <a:lvl2pPr marL="742950" lvl="1" indent="-285750" algn="l" defTabSz="914400" eaLnBrk="1" fontAlgn="base" latinLnBrk="0" hangingPunct="1">
              <a:lnSpc>
                <a:spcPct val="100000"/>
              </a:lnSpc>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eaLnBrk="1" fontAlgn="base" latinLnBrk="0" hangingPunct="1">
              <a:lnSpc>
                <a:spcPct val="100000"/>
              </a:lnSpc>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a:lstStyle>
          <a:p>
            <a:r>
              <a:rPr lang="en-US" sz="1600"/>
              <a:t>We can’t call it a day if we don’t mention anything about food.</a:t>
            </a:r>
            <a:endParaRPr lang="en-US" sz="1600"/>
          </a:p>
        </p:txBody>
      </p:sp>
      <p:pic>
        <p:nvPicPr>
          <p:cNvPr id="6" name="Picture 5"/>
          <p:cNvPicPr>
            <a:picLocks noChangeAspect="1"/>
          </p:cNvPicPr>
          <p:nvPr/>
        </p:nvPicPr>
        <p:blipFill>
          <a:blip r:embed="rId1"/>
          <a:stretch>
            <a:fillRect/>
          </a:stretch>
        </p:blipFill>
        <p:spPr>
          <a:xfrm>
            <a:off x="5652135" y="1583055"/>
            <a:ext cx="6161405" cy="454215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sp>
        <p:nvSpPr>
          <p:cNvPr id="3" name="Content Placeholder 2"/>
          <p:cNvSpPr>
            <a:spLocks noGrp="1"/>
          </p:cNvSpPr>
          <p:nvPr>
            <p:ph sz="half" idx="1"/>
          </p:nvPr>
        </p:nvSpPr>
        <p:spPr/>
        <p:txBody>
          <a:bodyPr/>
          <a:p>
            <a:endParaRPr lang="en-US"/>
          </a:p>
        </p:txBody>
      </p:sp>
      <p:sp>
        <p:nvSpPr>
          <p:cNvPr id="4" name="Content Placeholder 3"/>
          <p:cNvSpPr>
            <a:spLocks noGrp="1"/>
          </p:cNvSpPr>
          <p:nvPr>
            <p:ph sz="half" idx="2"/>
          </p:nvPr>
        </p:nvSpPr>
        <p:spPr/>
        <p:txBody>
          <a:bodyPr/>
          <a:p>
            <a:endParaRPr lang="en-US"/>
          </a:p>
        </p:txBody>
      </p:sp>
    </p:spTree>
  </p:cSld>
  <p:clrMapOvr>
    <a:masterClrMapping/>
  </p:clrMapOvr>
</p:sld>
</file>

<file path=ppt/theme/theme1.xml><?xml version="1.0" encoding="utf-8"?>
<a:theme xmlns:a="http://schemas.openxmlformats.org/drawingml/2006/main" name="Default Design">
  <a:themeElements>
    <a:clrScheme name="">
      <a:dk1>
        <a:srgbClr val="000000"/>
      </a:dk1>
      <a:lt1>
        <a:srgbClr val="FFFFFF"/>
      </a:lt1>
      <a:dk2>
        <a:srgbClr val="000000"/>
      </a:dk2>
      <a:lt2>
        <a:srgbClr val="808080"/>
      </a:lt2>
      <a:accent1>
        <a:srgbClr val="7DB6EF"/>
      </a:accent1>
      <a:accent2>
        <a:srgbClr val="C0504D"/>
      </a:accent2>
      <a:accent3>
        <a:srgbClr val="FFFFFF"/>
      </a:accent3>
      <a:accent4>
        <a:srgbClr val="000000"/>
      </a:accent4>
      <a:accent5>
        <a:srgbClr val="C0D7F5"/>
      </a:accent5>
      <a:accent6>
        <a:srgbClr val="AC4744"/>
      </a:accent6>
      <a:hlink>
        <a:srgbClr val="0066CC"/>
      </a:hlink>
      <a:folHlink>
        <a:srgbClr val="800080"/>
      </a:folHlink>
    </a:clrScheme>
    <a:fontScheme name="">
      <a:majorFont>
        <a:latin typeface="Arial"/>
        <a:ea typeface="Arial"/>
        <a:cs typeface=""/>
      </a:majorFont>
      <a:minorFont>
        <a:latin typeface="Arial"/>
        <a:ea typeface="Arial"/>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7DB6EF"/>
        </a:accent1>
        <a:accent2>
          <a:srgbClr val="C0504D"/>
        </a:accent2>
        <a:accent3>
          <a:srgbClr val="FFFFFF"/>
        </a:accent3>
        <a:accent4>
          <a:srgbClr val="000000"/>
        </a:accent4>
        <a:accent5>
          <a:srgbClr val="C0D7F5"/>
        </a:accent5>
        <a:accent6>
          <a:srgbClr val="AC4744"/>
        </a:accent6>
        <a:hlink>
          <a:srgbClr val="0066CC"/>
        </a:hlink>
        <a:folHlink>
          <a:srgbClr val="800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2113</Words>
  <Application>WPS Presentation</Application>
  <PresentationFormat>Widescreen</PresentationFormat>
  <Paragraphs>60</Paragraphs>
  <Slides>9</Slides>
  <Notes>0</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9</vt:i4>
      </vt:variant>
    </vt:vector>
  </HeadingPairs>
  <TitlesOfParts>
    <vt:vector size="19" baseType="lpstr">
      <vt:lpstr>Arial</vt:lpstr>
      <vt:lpstr>SimSun</vt:lpstr>
      <vt:lpstr>Wingdings</vt:lpstr>
      <vt:lpstr>Times New Roman</vt:lpstr>
      <vt:lpstr>Calibri</vt:lpstr>
      <vt:lpstr>Microsoft YaHei</vt:lpstr>
      <vt:lpstr>黑体</vt:lpstr>
      <vt:lpstr>Georgia</vt:lpstr>
      <vt:lpstr>Arial Unicode MS</vt:lpstr>
      <vt:lpstr>Default Design</vt:lpstr>
      <vt:lpstr>亚历克上 -  M202161029</vt:lpstr>
      <vt:lpstr>PowerPoint 演示文稿</vt:lpstr>
      <vt:lpstr>Jilin Province of China</vt:lpstr>
      <vt:lpstr>PowerPoint 演示文稿</vt:lpstr>
      <vt:lpstr>Ethinic groups in Jilin can be tracked back 1800 year back , They are 91% Korean, 4% Manchu, 0.6% Mongol, Hui 0.5%. They are 2 main languages in Jilin which are Northastern Mandarin and Hamyong Korean.</vt:lpstr>
      <vt:lpstr>National Parks in Jilin - Changchun</vt:lpstr>
      <vt:lpstr>Weather conditions</vt:lpstr>
      <vt:lpstr>Food</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WPS Presentation</dc:title>
  <dc:creator/>
  <cp:lastModifiedBy>Alec</cp:lastModifiedBy>
  <cp:revision>53</cp:revision>
  <dcterms:created xsi:type="dcterms:W3CDTF">2021-09-08T11:30:00Z</dcterms:created>
  <dcterms:modified xsi:type="dcterms:W3CDTF">2021-09-08T19:15:27Z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1033-11.2.0.10223</vt:lpwstr>
  </property>
</Properties>
</file>